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slideLayouts/slideLayout16.xml" ContentType="application/vnd.openxmlformats-officedocument.presentationml.slideLayout+xml"/>
  <Override PartName="/ppt/theme/theme3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4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comments/comment1.xml" ContentType="application/vnd.openxmlformats-officedocument.presentationml.comments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48" r:id="rId4"/>
    <p:sldMasterId id="2147483727" r:id="rId5"/>
    <p:sldMasterId id="2147483734" r:id="rId6"/>
    <p:sldMasterId id="2147483736" r:id="rId7"/>
    <p:sldMasterId id="2147483742" r:id="rId8"/>
  </p:sldMasterIdLst>
  <p:notesMasterIdLst>
    <p:notesMasterId r:id="rId57"/>
  </p:notesMasterIdLst>
  <p:handoutMasterIdLst>
    <p:handoutMasterId r:id="rId58"/>
  </p:handoutMasterIdLst>
  <p:sldIdLst>
    <p:sldId id="437" r:id="rId9"/>
    <p:sldId id="465" r:id="rId10"/>
    <p:sldId id="466" r:id="rId11"/>
    <p:sldId id="438" r:id="rId12"/>
    <p:sldId id="439" r:id="rId13"/>
    <p:sldId id="440" r:id="rId14"/>
    <p:sldId id="441" r:id="rId15"/>
    <p:sldId id="442" r:id="rId16"/>
    <p:sldId id="443" r:id="rId17"/>
    <p:sldId id="444" r:id="rId18"/>
    <p:sldId id="445" r:id="rId19"/>
    <p:sldId id="446" r:id="rId20"/>
    <p:sldId id="447" r:id="rId21"/>
    <p:sldId id="448" r:id="rId22"/>
    <p:sldId id="449" r:id="rId23"/>
    <p:sldId id="450" r:id="rId24"/>
    <p:sldId id="451" r:id="rId25"/>
    <p:sldId id="464" r:id="rId26"/>
    <p:sldId id="463" r:id="rId27"/>
    <p:sldId id="452" r:id="rId28"/>
    <p:sldId id="453" r:id="rId29"/>
    <p:sldId id="454" r:id="rId30"/>
    <p:sldId id="455" r:id="rId31"/>
    <p:sldId id="456" r:id="rId32"/>
    <p:sldId id="457" r:id="rId33"/>
    <p:sldId id="458" r:id="rId34"/>
    <p:sldId id="459" r:id="rId35"/>
    <p:sldId id="460" r:id="rId36"/>
    <p:sldId id="461" r:id="rId37"/>
    <p:sldId id="462" r:id="rId38"/>
    <p:sldId id="467" r:id="rId39"/>
    <p:sldId id="468" r:id="rId40"/>
    <p:sldId id="469" r:id="rId41"/>
    <p:sldId id="470" r:id="rId42"/>
    <p:sldId id="471" r:id="rId43"/>
    <p:sldId id="472" r:id="rId44"/>
    <p:sldId id="473" r:id="rId45"/>
    <p:sldId id="474" r:id="rId46"/>
    <p:sldId id="475" r:id="rId47"/>
    <p:sldId id="476" r:id="rId48"/>
    <p:sldId id="477" r:id="rId49"/>
    <p:sldId id="478" r:id="rId50"/>
    <p:sldId id="479" r:id="rId51"/>
    <p:sldId id="480" r:id="rId52"/>
    <p:sldId id="481" r:id="rId53"/>
    <p:sldId id="482" r:id="rId54"/>
    <p:sldId id="435" r:id="rId55"/>
    <p:sldId id="413" r:id="rId56"/>
  </p:sldIdLst>
  <p:sldSz cx="12192000" cy="6858000"/>
  <p:notesSz cx="7315200" cy="96012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36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36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36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36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36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3600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3600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3600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3600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orient="horz" pos="2256" userDrawn="1">
          <p15:clr>
            <a:srgbClr val="A4A3A4"/>
          </p15:clr>
        </p15:guide>
        <p15:guide id="4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831F"/>
    <a:srgbClr val="4D4D4F"/>
    <a:srgbClr val="7F7F7F"/>
    <a:srgbClr val="E6E6E6"/>
    <a:srgbClr val="FDB913"/>
    <a:srgbClr val="A6A6A6"/>
    <a:srgbClr val="44C8F5"/>
    <a:srgbClr val="00B0BD"/>
    <a:srgbClr val="993F97"/>
    <a:srgbClr val="C721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9AC1D1D-0BFF-44BC-B5BE-21868E37CC82}" v="2" dt="2021-05-07T05:30:45.22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40" autoAdjust="0"/>
    <p:restoredTop sz="95226" autoAdjust="0"/>
  </p:normalViewPr>
  <p:slideViewPr>
    <p:cSldViewPr snapToObjects="1" showGuides="1">
      <p:cViewPr varScale="1">
        <p:scale>
          <a:sx n="102" d="100"/>
          <a:sy n="102" d="100"/>
        </p:scale>
        <p:origin x="150" y="372"/>
      </p:cViewPr>
      <p:guideLst>
        <p:guide orient="horz" pos="2256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Objects="1" showGuides="1">
      <p:cViewPr varScale="1">
        <p:scale>
          <a:sx n="61" d="100"/>
          <a:sy n="61" d="100"/>
        </p:scale>
        <p:origin x="-3130" y="-91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slide" Target="slides/slide18.xml"/><Relationship Id="rId39" Type="http://schemas.openxmlformats.org/officeDocument/2006/relationships/slide" Target="slides/slide31.xml"/><Relationship Id="rId21" Type="http://schemas.openxmlformats.org/officeDocument/2006/relationships/slide" Target="slides/slide13.xml"/><Relationship Id="rId34" Type="http://schemas.openxmlformats.org/officeDocument/2006/relationships/slide" Target="slides/slide26.xml"/><Relationship Id="rId42" Type="http://schemas.openxmlformats.org/officeDocument/2006/relationships/slide" Target="slides/slide34.xml"/><Relationship Id="rId47" Type="http://schemas.openxmlformats.org/officeDocument/2006/relationships/slide" Target="slides/slide39.xml"/><Relationship Id="rId50" Type="http://schemas.openxmlformats.org/officeDocument/2006/relationships/slide" Target="slides/slide42.xml"/><Relationship Id="rId55" Type="http://schemas.openxmlformats.org/officeDocument/2006/relationships/slide" Target="slides/slide47.xml"/><Relationship Id="rId63" Type="http://schemas.openxmlformats.org/officeDocument/2006/relationships/tableStyles" Target="tableStyles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8.xml"/><Relationship Id="rId29" Type="http://schemas.openxmlformats.org/officeDocument/2006/relationships/slide" Target="slides/slide21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slide" Target="slides/slide24.xml"/><Relationship Id="rId37" Type="http://schemas.openxmlformats.org/officeDocument/2006/relationships/slide" Target="slides/slide29.xml"/><Relationship Id="rId40" Type="http://schemas.openxmlformats.org/officeDocument/2006/relationships/slide" Target="slides/slide32.xml"/><Relationship Id="rId45" Type="http://schemas.openxmlformats.org/officeDocument/2006/relationships/slide" Target="slides/slide37.xml"/><Relationship Id="rId53" Type="http://schemas.openxmlformats.org/officeDocument/2006/relationships/slide" Target="slides/slide45.xml"/><Relationship Id="rId58" Type="http://schemas.openxmlformats.org/officeDocument/2006/relationships/handoutMaster" Target="handoutMasters/handoutMaster1.xml"/><Relationship Id="rId5" Type="http://schemas.openxmlformats.org/officeDocument/2006/relationships/slideMaster" Target="slideMasters/slideMaster2.xml"/><Relationship Id="rId61" Type="http://schemas.openxmlformats.org/officeDocument/2006/relationships/viewProps" Target="viewProps.xml"/><Relationship Id="rId19" Type="http://schemas.openxmlformats.org/officeDocument/2006/relationships/slide" Target="slides/slide1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slide" Target="slides/slide27.xml"/><Relationship Id="rId43" Type="http://schemas.openxmlformats.org/officeDocument/2006/relationships/slide" Target="slides/slide35.xml"/><Relationship Id="rId48" Type="http://schemas.openxmlformats.org/officeDocument/2006/relationships/slide" Target="slides/slide40.xml"/><Relationship Id="rId56" Type="http://schemas.openxmlformats.org/officeDocument/2006/relationships/slide" Target="slides/slide48.xml"/><Relationship Id="rId64" Type="http://schemas.microsoft.com/office/2015/10/relationships/revisionInfo" Target="revisionInfo.xml"/><Relationship Id="rId8" Type="http://schemas.openxmlformats.org/officeDocument/2006/relationships/slideMaster" Target="slideMasters/slideMaster5.xml"/><Relationship Id="rId51" Type="http://schemas.openxmlformats.org/officeDocument/2006/relationships/slide" Target="slides/slide43.xml"/><Relationship Id="rId3" Type="http://schemas.openxmlformats.org/officeDocument/2006/relationships/customXml" Target="../customXml/item3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slide" Target="slides/slide25.xml"/><Relationship Id="rId38" Type="http://schemas.openxmlformats.org/officeDocument/2006/relationships/slide" Target="slides/slide30.xml"/><Relationship Id="rId46" Type="http://schemas.openxmlformats.org/officeDocument/2006/relationships/slide" Target="slides/slide38.xml"/><Relationship Id="rId59" Type="http://schemas.openxmlformats.org/officeDocument/2006/relationships/commentAuthors" Target="commentAuthors.xml"/><Relationship Id="rId20" Type="http://schemas.openxmlformats.org/officeDocument/2006/relationships/slide" Target="slides/slide12.xml"/><Relationship Id="rId41" Type="http://schemas.openxmlformats.org/officeDocument/2006/relationships/slide" Target="slides/slide33.xml"/><Relationship Id="rId54" Type="http://schemas.openxmlformats.org/officeDocument/2006/relationships/slide" Target="slides/slide46.xml"/><Relationship Id="rId62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slide" Target="slides/slide28.xml"/><Relationship Id="rId49" Type="http://schemas.openxmlformats.org/officeDocument/2006/relationships/slide" Target="slides/slide41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2.xml"/><Relationship Id="rId31" Type="http://schemas.openxmlformats.org/officeDocument/2006/relationships/slide" Target="slides/slide23.xml"/><Relationship Id="rId44" Type="http://schemas.openxmlformats.org/officeDocument/2006/relationships/slide" Target="slides/slide36.xml"/><Relationship Id="rId52" Type="http://schemas.openxmlformats.org/officeDocument/2006/relationships/slide" Target="slides/slide44.xml"/><Relationship Id="rId60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5-05T15:08:47.451" idx="1">
    <p:pos x="10" y="10"/>
    <p:text>readLine is deprecated but works.</p:text>
    <p:extLst>
      <p:ext uri="{C676402C-5697-4E1C-873F-D02D1690AC5C}">
        <p15:threadingInfo xmlns:p15="http://schemas.microsoft.com/office/powerpoint/2012/main" timeZoneBias="24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Calibri" panose="020F050202020403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375" y="0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299E68-7C51-4B8E-A195-D950BE6790C0}" type="datetimeFigureOut">
              <a:rPr lang="en-US" smtClean="0">
                <a:latin typeface="Calibri" panose="020F0502020204030204" pitchFamily="34" charset="0"/>
              </a:rPr>
              <a:t>5/6/2021</a:t>
            </a:fld>
            <a:endParaRPr lang="en-US" dirty="0">
              <a:latin typeface="Calibri" panose="020F050202020403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20188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Calibri" panose="020F050202020403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8DCB9F-2AB2-47B4-9360-D93F23C91BD7}" type="slidenum">
              <a:rPr lang="en-US" smtClean="0">
                <a:latin typeface="Calibri" panose="020F0502020204030204" pitchFamily="34" charset="0"/>
              </a:rPr>
              <a:t>‹#›</a:t>
            </a:fld>
            <a:endParaRPr lang="en-US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411763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Calibri" panose="020F0502020204030204" pitchFamily="34" charset="0"/>
              </a:defRPr>
            </a:lvl1pPr>
          </a:lstStyle>
          <a:p>
            <a:endParaRPr lang="en-IN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CEC1A245-D13C-4DF7-8DEB-908A89957076}" type="datetimeFigureOut">
              <a:rPr lang="en-IN" smtClean="0"/>
              <a:pPr/>
              <a:t>06-05-2021</a:t>
            </a:fld>
            <a:endParaRPr lang="en-IN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838" y="4621213"/>
            <a:ext cx="5851525" cy="37798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Calibri" panose="020F0502020204030204" pitchFamily="34" charset="0"/>
              </a:defRPr>
            </a:lvl1pPr>
          </a:lstStyle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6C2109E7-9297-46D9-A8C1-0ACECCEDA907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173235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348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algn="just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algn="just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algn="just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algn="just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algn="just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algn="just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algn="just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algn="just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>
              <a:spcBef>
                <a:spcPct val="0"/>
              </a:spcBef>
            </a:pPr>
            <a:fld id="{055FF86C-D063-4970-AD1F-2333A565B21C}" type="slidenum">
              <a:rPr lang="en-US" altLang="en-US"/>
              <a:pPr algn="r">
                <a:spcBef>
                  <a:spcPct val="0"/>
                </a:spcBef>
              </a:pPr>
              <a:t>35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274436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JzfmzTcVUJg" TargetMode="External"/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JzfmzTcVUJg" TargetMode="External"/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118E29-E81A-4996-BF24-032A093D80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1D9476-CC6D-4410-8FC7-487335E5AC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D59455-D396-481D-94A7-719097A402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99F8D-1094-4A2D-ADF1-FA189F386C29}" type="datetimeFigureOut">
              <a:rPr lang="en-IN" smtClean="0"/>
              <a:t>06-05-2021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97CE38-7994-4DE5-88DE-629989361F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A28686-1B1A-422D-8F51-685CC6A07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8C89C-EDBE-43D1-AF2A-3428D485235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468524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1D496-7373-41D0-ABB9-C28620D59C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48910F3-44E4-49D7-BF87-AE9084C482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BDD60D-223D-4C82-832F-AE31911508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99F8D-1094-4A2D-ADF1-FA189F386C29}" type="datetimeFigureOut">
              <a:rPr lang="en-IN" smtClean="0"/>
              <a:t>06-05-2021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2279A7-101B-4AAC-8FBE-A79DEC7B37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C86E48-2EF2-48C1-B739-3570AF9D8F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8C89C-EDBE-43D1-AF2A-3428D485235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210501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BF82E40-24B8-420E-A205-C91399CFC43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54D5539-5C24-467B-80A1-1DB4F8449E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6963A8-3AEB-4485-BB2C-BC2E2902A5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99F8D-1094-4A2D-ADF1-FA189F386C29}" type="datetimeFigureOut">
              <a:rPr lang="en-IN" smtClean="0"/>
              <a:t>06-05-2021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142816-6D3F-4255-A8CE-B4308030C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EC7DFB-C3B5-405C-8287-A789C42AD1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8C89C-EDBE-43D1-AF2A-3428D485235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419106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900281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713056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auto">
          <a:xfrm>
            <a:off x="118241" y="851792"/>
            <a:ext cx="10917621" cy="715815"/>
          </a:xfrm>
          <a:prstGeom prst="rect">
            <a:avLst/>
          </a:prstGeom>
          <a:solidFill>
            <a:schemeClr val="bg1"/>
          </a:solidFill>
          <a:ln w="3175" cap="flat" cmpd="sng" algn="ctr">
            <a:noFill/>
            <a:prstDash val="solid"/>
            <a:miter lim="800000"/>
            <a:headEnd type="none" w="sm" len="sm"/>
            <a:tailEnd type="triangle" w="med" len="med"/>
          </a:ln>
          <a:effectLst/>
        </p:spPr>
        <p:txBody>
          <a:bodyPr vert="horz" wrap="none" lIns="82808" tIns="41404" rIns="82808" bIns="41404" numCol="1" rtlCol="0" anchor="t" anchorCtr="0" compatLnSpc="1">
            <a:prstTxWarp prst="textNoShape">
              <a:avLst/>
            </a:prstTxWarp>
          </a:bodyPr>
          <a:lstStyle/>
          <a:p>
            <a:endParaRPr lang="en-US" sz="3300" dirty="0">
              <a:solidFill>
                <a:prstClr val="black"/>
              </a:solidFill>
              <a:latin typeface="Cambr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83460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6"/>
          <p:cNvSpPr>
            <a:spLocks/>
          </p:cNvSpPr>
          <p:nvPr userDrawn="1"/>
        </p:nvSpPr>
        <p:spPr bwMode="auto">
          <a:xfrm>
            <a:off x="8702850" y="6597039"/>
            <a:ext cx="3077926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40" rIns="0">
            <a:spAutoFit/>
          </a:bodyPr>
          <a:lstStyle/>
          <a:p>
            <a:pPr algn="r"/>
            <a:r>
              <a:rPr lang="en-US" sz="800" dirty="0">
                <a:ea typeface="Verdana" pitchFamily="34" charset="0"/>
                <a:cs typeface="Arial" pitchFamily="34" charset="0"/>
              </a:rPr>
              <a:t>Copyright © 2015 HCL Technologies Limited  |  www.hcltech.com</a:t>
            </a:r>
          </a:p>
        </p:txBody>
      </p:sp>
      <p:grpSp>
        <p:nvGrpSpPr>
          <p:cNvPr id="3" name="Group 5"/>
          <p:cNvGrpSpPr>
            <a:grpSpLocks noChangeAspect="1"/>
          </p:cNvGrpSpPr>
          <p:nvPr userDrawn="1"/>
        </p:nvGrpSpPr>
        <p:grpSpPr bwMode="auto">
          <a:xfrm>
            <a:off x="10831204" y="6446262"/>
            <a:ext cx="943220" cy="160337"/>
            <a:chOff x="5094" y="3939"/>
            <a:chExt cx="1488" cy="255"/>
          </a:xfrm>
        </p:grpSpPr>
        <p:sp>
          <p:nvSpPr>
            <p:cNvPr id="13" name="AutoShape 4"/>
            <p:cNvSpPr>
              <a:spLocks noChangeAspect="1" noChangeArrowheads="1" noTextEdit="1"/>
            </p:cNvSpPr>
            <p:nvPr userDrawn="1"/>
          </p:nvSpPr>
          <p:spPr bwMode="auto">
            <a:xfrm>
              <a:off x="5094" y="3939"/>
              <a:ext cx="1488" cy="2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4" name="Freeform 6"/>
            <p:cNvSpPr>
              <a:spLocks/>
            </p:cNvSpPr>
            <p:nvPr userDrawn="1"/>
          </p:nvSpPr>
          <p:spPr bwMode="auto">
            <a:xfrm>
              <a:off x="5122" y="3965"/>
              <a:ext cx="555" cy="194"/>
            </a:xfrm>
            <a:custGeom>
              <a:avLst/>
              <a:gdLst>
                <a:gd name="T0" fmla="*/ 0 w 555"/>
                <a:gd name="T1" fmla="*/ 194 h 194"/>
                <a:gd name="T2" fmla="*/ 156 w 555"/>
                <a:gd name="T3" fmla="*/ 194 h 194"/>
                <a:gd name="T4" fmla="*/ 189 w 555"/>
                <a:gd name="T5" fmla="*/ 116 h 194"/>
                <a:gd name="T6" fmla="*/ 343 w 555"/>
                <a:gd name="T7" fmla="*/ 116 h 194"/>
                <a:gd name="T8" fmla="*/ 310 w 555"/>
                <a:gd name="T9" fmla="*/ 194 h 194"/>
                <a:gd name="T10" fmla="*/ 468 w 555"/>
                <a:gd name="T11" fmla="*/ 194 h 194"/>
                <a:gd name="T12" fmla="*/ 555 w 555"/>
                <a:gd name="T13" fmla="*/ 0 h 194"/>
                <a:gd name="T14" fmla="*/ 395 w 555"/>
                <a:gd name="T15" fmla="*/ 0 h 194"/>
                <a:gd name="T16" fmla="*/ 366 w 555"/>
                <a:gd name="T17" fmla="*/ 66 h 194"/>
                <a:gd name="T18" fmla="*/ 213 w 555"/>
                <a:gd name="T19" fmla="*/ 66 h 194"/>
                <a:gd name="T20" fmla="*/ 241 w 555"/>
                <a:gd name="T21" fmla="*/ 0 h 194"/>
                <a:gd name="T22" fmla="*/ 85 w 555"/>
                <a:gd name="T23" fmla="*/ 0 h 194"/>
                <a:gd name="T24" fmla="*/ 0 w 555"/>
                <a:gd name="T25" fmla="*/ 194 h 19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555" h="194">
                  <a:moveTo>
                    <a:pt x="0" y="194"/>
                  </a:moveTo>
                  <a:lnTo>
                    <a:pt x="156" y="194"/>
                  </a:lnTo>
                  <a:lnTo>
                    <a:pt x="189" y="116"/>
                  </a:lnTo>
                  <a:lnTo>
                    <a:pt x="343" y="116"/>
                  </a:lnTo>
                  <a:lnTo>
                    <a:pt x="310" y="194"/>
                  </a:lnTo>
                  <a:lnTo>
                    <a:pt x="468" y="194"/>
                  </a:lnTo>
                  <a:lnTo>
                    <a:pt x="555" y="0"/>
                  </a:lnTo>
                  <a:lnTo>
                    <a:pt x="395" y="0"/>
                  </a:lnTo>
                  <a:lnTo>
                    <a:pt x="366" y="66"/>
                  </a:lnTo>
                  <a:lnTo>
                    <a:pt x="213" y="66"/>
                  </a:lnTo>
                  <a:lnTo>
                    <a:pt x="241" y="0"/>
                  </a:lnTo>
                  <a:lnTo>
                    <a:pt x="85" y="0"/>
                  </a:lnTo>
                  <a:lnTo>
                    <a:pt x="0" y="194"/>
                  </a:lnTo>
                  <a:close/>
                </a:path>
              </a:pathLst>
            </a:custGeom>
            <a:solidFill>
              <a:srgbClr val="0052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5" name="Freeform 7"/>
            <p:cNvSpPr>
              <a:spLocks/>
            </p:cNvSpPr>
            <p:nvPr userDrawn="1"/>
          </p:nvSpPr>
          <p:spPr bwMode="auto">
            <a:xfrm>
              <a:off x="5649" y="3949"/>
              <a:ext cx="524" cy="222"/>
            </a:xfrm>
            <a:custGeom>
              <a:avLst/>
              <a:gdLst>
                <a:gd name="T0" fmla="*/ 885 w 222"/>
                <a:gd name="T1" fmla="*/ 196 h 94"/>
                <a:gd name="T2" fmla="*/ 1237 w 222"/>
                <a:gd name="T3" fmla="*/ 196 h 94"/>
                <a:gd name="T4" fmla="*/ 1015 w 222"/>
                <a:gd name="T5" fmla="*/ 45 h 94"/>
                <a:gd name="T6" fmla="*/ 189 w 222"/>
                <a:gd name="T7" fmla="*/ 139 h 94"/>
                <a:gd name="T8" fmla="*/ 172 w 222"/>
                <a:gd name="T9" fmla="*/ 458 h 94"/>
                <a:gd name="T10" fmla="*/ 852 w 222"/>
                <a:gd name="T11" fmla="*/ 484 h 94"/>
                <a:gd name="T12" fmla="*/ 1164 w 222"/>
                <a:gd name="T13" fmla="*/ 345 h 94"/>
                <a:gd name="T14" fmla="*/ 807 w 222"/>
                <a:gd name="T15" fmla="*/ 345 h 94"/>
                <a:gd name="T16" fmla="*/ 630 w 222"/>
                <a:gd name="T17" fmla="*/ 401 h 94"/>
                <a:gd name="T18" fmla="*/ 439 w 222"/>
                <a:gd name="T19" fmla="*/ 267 h 94"/>
                <a:gd name="T20" fmla="*/ 701 w 222"/>
                <a:gd name="T21" fmla="*/ 139 h 94"/>
                <a:gd name="T22" fmla="*/ 885 w 222"/>
                <a:gd name="T23" fmla="*/ 196 h 9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222" h="94">
                  <a:moveTo>
                    <a:pt x="159" y="35"/>
                  </a:moveTo>
                  <a:cubicBezTo>
                    <a:pt x="222" y="35"/>
                    <a:pt x="222" y="35"/>
                    <a:pt x="222" y="35"/>
                  </a:cubicBezTo>
                  <a:cubicBezTo>
                    <a:pt x="221" y="21"/>
                    <a:pt x="208" y="12"/>
                    <a:pt x="182" y="8"/>
                  </a:cubicBezTo>
                  <a:cubicBezTo>
                    <a:pt x="130" y="0"/>
                    <a:pt x="74" y="3"/>
                    <a:pt x="34" y="25"/>
                  </a:cubicBezTo>
                  <a:cubicBezTo>
                    <a:pt x="2" y="43"/>
                    <a:pt x="0" y="69"/>
                    <a:pt x="31" y="82"/>
                  </a:cubicBezTo>
                  <a:cubicBezTo>
                    <a:pt x="58" y="93"/>
                    <a:pt x="113" y="94"/>
                    <a:pt x="153" y="87"/>
                  </a:cubicBezTo>
                  <a:cubicBezTo>
                    <a:pt x="179" y="83"/>
                    <a:pt x="198" y="74"/>
                    <a:pt x="209" y="62"/>
                  </a:cubicBezTo>
                  <a:cubicBezTo>
                    <a:pt x="145" y="62"/>
                    <a:pt x="145" y="62"/>
                    <a:pt x="145" y="62"/>
                  </a:cubicBezTo>
                  <a:cubicBezTo>
                    <a:pt x="137" y="68"/>
                    <a:pt x="126" y="71"/>
                    <a:pt x="113" y="72"/>
                  </a:cubicBezTo>
                  <a:cubicBezTo>
                    <a:pt x="77" y="72"/>
                    <a:pt x="72" y="61"/>
                    <a:pt x="79" y="48"/>
                  </a:cubicBezTo>
                  <a:cubicBezTo>
                    <a:pt x="86" y="34"/>
                    <a:pt x="102" y="25"/>
                    <a:pt x="126" y="25"/>
                  </a:cubicBezTo>
                  <a:cubicBezTo>
                    <a:pt x="145" y="24"/>
                    <a:pt x="154" y="28"/>
                    <a:pt x="159" y="35"/>
                  </a:cubicBezTo>
                  <a:close/>
                </a:path>
              </a:pathLst>
            </a:custGeom>
            <a:solidFill>
              <a:srgbClr val="0052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6" name="Freeform 8"/>
            <p:cNvSpPr>
              <a:spLocks/>
            </p:cNvSpPr>
            <p:nvPr userDrawn="1"/>
          </p:nvSpPr>
          <p:spPr bwMode="auto">
            <a:xfrm>
              <a:off x="6162" y="3965"/>
              <a:ext cx="403" cy="194"/>
            </a:xfrm>
            <a:custGeom>
              <a:avLst/>
              <a:gdLst>
                <a:gd name="T0" fmla="*/ 248 w 403"/>
                <a:gd name="T1" fmla="*/ 0 h 194"/>
                <a:gd name="T2" fmla="*/ 181 w 403"/>
                <a:gd name="T3" fmla="*/ 146 h 194"/>
                <a:gd name="T4" fmla="*/ 403 w 403"/>
                <a:gd name="T5" fmla="*/ 146 h 194"/>
                <a:gd name="T6" fmla="*/ 385 w 403"/>
                <a:gd name="T7" fmla="*/ 194 h 194"/>
                <a:gd name="T8" fmla="*/ 0 w 403"/>
                <a:gd name="T9" fmla="*/ 194 h 194"/>
                <a:gd name="T10" fmla="*/ 87 w 403"/>
                <a:gd name="T11" fmla="*/ 0 h 194"/>
                <a:gd name="T12" fmla="*/ 248 w 403"/>
                <a:gd name="T13" fmla="*/ 0 h 19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403" h="194">
                  <a:moveTo>
                    <a:pt x="248" y="0"/>
                  </a:moveTo>
                  <a:lnTo>
                    <a:pt x="181" y="146"/>
                  </a:lnTo>
                  <a:lnTo>
                    <a:pt x="403" y="146"/>
                  </a:lnTo>
                  <a:lnTo>
                    <a:pt x="385" y="194"/>
                  </a:lnTo>
                  <a:lnTo>
                    <a:pt x="0" y="194"/>
                  </a:lnTo>
                  <a:lnTo>
                    <a:pt x="87" y="0"/>
                  </a:lnTo>
                  <a:lnTo>
                    <a:pt x="248" y="0"/>
                  </a:lnTo>
                  <a:close/>
                </a:path>
              </a:pathLst>
            </a:custGeom>
            <a:solidFill>
              <a:srgbClr val="0052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</p:grp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217443" cy="6864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753358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4B151E-FAEE-4B96-ADF9-26CAC7F812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999FFE-8368-4816-B17D-3056D3C0DC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192680908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/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-1"/>
            <a:ext cx="12190413" cy="4660823"/>
          </a:xfrm>
          <a:prstGeom prst="rect">
            <a:avLst/>
          </a:prstGeom>
          <a:noFill/>
        </p:spPr>
      </p:pic>
      <p:pic>
        <p:nvPicPr>
          <p:cNvPr id="1027" name="Picture 3" descr="G:\Jobs\Layout &amp; Template\Temp\Template_1\ECS Template - Cover.jpg"/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720"/>
          <a:stretch/>
        </p:blipFill>
        <p:spPr bwMode="auto">
          <a:xfrm>
            <a:off x="1589" y="4572001"/>
            <a:ext cx="12188824" cy="52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33603" name="Rectangle 3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406399" y="4953000"/>
            <a:ext cx="11356369" cy="685800"/>
          </a:xfrm>
        </p:spPr>
        <p:txBody>
          <a:bodyPr lIns="91440" rIns="91440"/>
          <a:lstStyle>
            <a:lvl1pPr>
              <a:lnSpc>
                <a:spcPct val="125000"/>
              </a:lnSpc>
              <a:defRPr sz="2800">
                <a:solidFill>
                  <a:srgbClr val="00529B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33605" name="Rectangle 5"/>
          <p:cNvSpPr>
            <a:spLocks noGrp="1" noChangeArrowheads="1"/>
          </p:cNvSpPr>
          <p:nvPr>
            <p:ph type="subTitle" sz="quarter" idx="1" hasCustomPrompt="1"/>
          </p:nvPr>
        </p:nvSpPr>
        <p:spPr>
          <a:xfrm>
            <a:off x="406399" y="5638800"/>
            <a:ext cx="11356369" cy="685800"/>
          </a:xfrm>
        </p:spPr>
        <p:txBody>
          <a:bodyPr/>
          <a:lstStyle>
            <a:lvl1pPr marL="0" indent="0">
              <a:buFont typeface="Wingdings 2" pitchFamily="18" charset="2"/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1" name="Rectangle 6"/>
          <p:cNvSpPr>
            <a:spLocks/>
          </p:cNvSpPr>
          <p:nvPr userDrawn="1"/>
        </p:nvSpPr>
        <p:spPr bwMode="auto">
          <a:xfrm>
            <a:off x="8703653" y="6597039"/>
            <a:ext cx="3077124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40" rIns="0">
            <a:spAutoFit/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Verdana" pitchFamily="34" charset="0"/>
                <a:cs typeface="Verdana" pitchFamily="34" charset="0"/>
              </a:rPr>
              <a:t>Copyright © 2016 HCL Technologies Limited  |  www.hcltech.com</a:t>
            </a:r>
          </a:p>
        </p:txBody>
      </p:sp>
      <p:grpSp>
        <p:nvGrpSpPr>
          <p:cNvPr id="12" name="Group 5"/>
          <p:cNvGrpSpPr>
            <a:grpSpLocks noChangeAspect="1"/>
          </p:cNvGrpSpPr>
          <p:nvPr userDrawn="1"/>
        </p:nvGrpSpPr>
        <p:grpSpPr bwMode="auto">
          <a:xfrm>
            <a:off x="10831204" y="6446252"/>
            <a:ext cx="943221" cy="160337"/>
            <a:chOff x="5094" y="3939"/>
            <a:chExt cx="1488" cy="255"/>
          </a:xfrm>
        </p:grpSpPr>
        <p:sp>
          <p:nvSpPr>
            <p:cNvPr id="13" name="AutoShape 4"/>
            <p:cNvSpPr>
              <a:spLocks noChangeAspect="1" noChangeArrowheads="1" noTextEdit="1"/>
            </p:cNvSpPr>
            <p:nvPr userDrawn="1"/>
          </p:nvSpPr>
          <p:spPr bwMode="auto">
            <a:xfrm>
              <a:off x="5094" y="3939"/>
              <a:ext cx="1488" cy="2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4" name="Freeform 6"/>
            <p:cNvSpPr>
              <a:spLocks/>
            </p:cNvSpPr>
            <p:nvPr userDrawn="1"/>
          </p:nvSpPr>
          <p:spPr bwMode="auto">
            <a:xfrm>
              <a:off x="5122" y="3965"/>
              <a:ext cx="555" cy="194"/>
            </a:xfrm>
            <a:custGeom>
              <a:avLst/>
              <a:gdLst>
                <a:gd name="T0" fmla="*/ 0 w 555"/>
                <a:gd name="T1" fmla="*/ 194 h 194"/>
                <a:gd name="T2" fmla="*/ 156 w 555"/>
                <a:gd name="T3" fmla="*/ 194 h 194"/>
                <a:gd name="T4" fmla="*/ 189 w 555"/>
                <a:gd name="T5" fmla="*/ 116 h 194"/>
                <a:gd name="T6" fmla="*/ 343 w 555"/>
                <a:gd name="T7" fmla="*/ 116 h 194"/>
                <a:gd name="T8" fmla="*/ 310 w 555"/>
                <a:gd name="T9" fmla="*/ 194 h 194"/>
                <a:gd name="T10" fmla="*/ 468 w 555"/>
                <a:gd name="T11" fmla="*/ 194 h 194"/>
                <a:gd name="T12" fmla="*/ 555 w 555"/>
                <a:gd name="T13" fmla="*/ 0 h 194"/>
                <a:gd name="T14" fmla="*/ 395 w 555"/>
                <a:gd name="T15" fmla="*/ 0 h 194"/>
                <a:gd name="T16" fmla="*/ 366 w 555"/>
                <a:gd name="T17" fmla="*/ 66 h 194"/>
                <a:gd name="T18" fmla="*/ 213 w 555"/>
                <a:gd name="T19" fmla="*/ 66 h 194"/>
                <a:gd name="T20" fmla="*/ 241 w 555"/>
                <a:gd name="T21" fmla="*/ 0 h 194"/>
                <a:gd name="T22" fmla="*/ 85 w 555"/>
                <a:gd name="T23" fmla="*/ 0 h 194"/>
                <a:gd name="T24" fmla="*/ 0 w 555"/>
                <a:gd name="T25" fmla="*/ 194 h 19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555" h="194">
                  <a:moveTo>
                    <a:pt x="0" y="194"/>
                  </a:moveTo>
                  <a:lnTo>
                    <a:pt x="156" y="194"/>
                  </a:lnTo>
                  <a:lnTo>
                    <a:pt x="189" y="116"/>
                  </a:lnTo>
                  <a:lnTo>
                    <a:pt x="343" y="116"/>
                  </a:lnTo>
                  <a:lnTo>
                    <a:pt x="310" y="194"/>
                  </a:lnTo>
                  <a:lnTo>
                    <a:pt x="468" y="194"/>
                  </a:lnTo>
                  <a:lnTo>
                    <a:pt x="555" y="0"/>
                  </a:lnTo>
                  <a:lnTo>
                    <a:pt x="395" y="0"/>
                  </a:lnTo>
                  <a:lnTo>
                    <a:pt x="366" y="66"/>
                  </a:lnTo>
                  <a:lnTo>
                    <a:pt x="213" y="66"/>
                  </a:lnTo>
                  <a:lnTo>
                    <a:pt x="241" y="0"/>
                  </a:lnTo>
                  <a:lnTo>
                    <a:pt x="85" y="0"/>
                  </a:lnTo>
                  <a:lnTo>
                    <a:pt x="0" y="194"/>
                  </a:lnTo>
                  <a:close/>
                </a:path>
              </a:pathLst>
            </a:custGeom>
            <a:solidFill>
              <a:srgbClr val="0052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5" name="Freeform 7"/>
            <p:cNvSpPr>
              <a:spLocks/>
            </p:cNvSpPr>
            <p:nvPr userDrawn="1"/>
          </p:nvSpPr>
          <p:spPr bwMode="auto">
            <a:xfrm>
              <a:off x="5649" y="3949"/>
              <a:ext cx="524" cy="222"/>
            </a:xfrm>
            <a:custGeom>
              <a:avLst/>
              <a:gdLst>
                <a:gd name="T0" fmla="*/ 885 w 222"/>
                <a:gd name="T1" fmla="*/ 196 h 94"/>
                <a:gd name="T2" fmla="*/ 1237 w 222"/>
                <a:gd name="T3" fmla="*/ 196 h 94"/>
                <a:gd name="T4" fmla="*/ 1015 w 222"/>
                <a:gd name="T5" fmla="*/ 45 h 94"/>
                <a:gd name="T6" fmla="*/ 189 w 222"/>
                <a:gd name="T7" fmla="*/ 139 h 94"/>
                <a:gd name="T8" fmla="*/ 172 w 222"/>
                <a:gd name="T9" fmla="*/ 458 h 94"/>
                <a:gd name="T10" fmla="*/ 852 w 222"/>
                <a:gd name="T11" fmla="*/ 484 h 94"/>
                <a:gd name="T12" fmla="*/ 1164 w 222"/>
                <a:gd name="T13" fmla="*/ 345 h 94"/>
                <a:gd name="T14" fmla="*/ 807 w 222"/>
                <a:gd name="T15" fmla="*/ 345 h 94"/>
                <a:gd name="T16" fmla="*/ 630 w 222"/>
                <a:gd name="T17" fmla="*/ 401 h 94"/>
                <a:gd name="T18" fmla="*/ 439 w 222"/>
                <a:gd name="T19" fmla="*/ 267 h 94"/>
                <a:gd name="T20" fmla="*/ 701 w 222"/>
                <a:gd name="T21" fmla="*/ 139 h 94"/>
                <a:gd name="T22" fmla="*/ 885 w 222"/>
                <a:gd name="T23" fmla="*/ 196 h 9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222" h="94">
                  <a:moveTo>
                    <a:pt x="159" y="35"/>
                  </a:moveTo>
                  <a:cubicBezTo>
                    <a:pt x="222" y="35"/>
                    <a:pt x="222" y="35"/>
                    <a:pt x="222" y="35"/>
                  </a:cubicBezTo>
                  <a:cubicBezTo>
                    <a:pt x="221" y="21"/>
                    <a:pt x="208" y="12"/>
                    <a:pt x="182" y="8"/>
                  </a:cubicBezTo>
                  <a:cubicBezTo>
                    <a:pt x="130" y="0"/>
                    <a:pt x="74" y="3"/>
                    <a:pt x="34" y="25"/>
                  </a:cubicBezTo>
                  <a:cubicBezTo>
                    <a:pt x="2" y="43"/>
                    <a:pt x="0" y="69"/>
                    <a:pt x="31" y="82"/>
                  </a:cubicBezTo>
                  <a:cubicBezTo>
                    <a:pt x="58" y="93"/>
                    <a:pt x="113" y="94"/>
                    <a:pt x="153" y="87"/>
                  </a:cubicBezTo>
                  <a:cubicBezTo>
                    <a:pt x="179" y="83"/>
                    <a:pt x="198" y="74"/>
                    <a:pt x="209" y="62"/>
                  </a:cubicBezTo>
                  <a:cubicBezTo>
                    <a:pt x="145" y="62"/>
                    <a:pt x="145" y="62"/>
                    <a:pt x="145" y="62"/>
                  </a:cubicBezTo>
                  <a:cubicBezTo>
                    <a:pt x="137" y="68"/>
                    <a:pt x="126" y="71"/>
                    <a:pt x="113" y="72"/>
                  </a:cubicBezTo>
                  <a:cubicBezTo>
                    <a:pt x="77" y="72"/>
                    <a:pt x="72" y="61"/>
                    <a:pt x="79" y="48"/>
                  </a:cubicBezTo>
                  <a:cubicBezTo>
                    <a:pt x="86" y="34"/>
                    <a:pt x="102" y="25"/>
                    <a:pt x="126" y="25"/>
                  </a:cubicBezTo>
                  <a:cubicBezTo>
                    <a:pt x="145" y="24"/>
                    <a:pt x="154" y="28"/>
                    <a:pt x="159" y="35"/>
                  </a:cubicBezTo>
                  <a:close/>
                </a:path>
              </a:pathLst>
            </a:custGeom>
            <a:solidFill>
              <a:srgbClr val="0052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6" name="Freeform 8"/>
            <p:cNvSpPr>
              <a:spLocks/>
            </p:cNvSpPr>
            <p:nvPr userDrawn="1"/>
          </p:nvSpPr>
          <p:spPr bwMode="auto">
            <a:xfrm>
              <a:off x="6162" y="3965"/>
              <a:ext cx="403" cy="194"/>
            </a:xfrm>
            <a:custGeom>
              <a:avLst/>
              <a:gdLst>
                <a:gd name="T0" fmla="*/ 248 w 403"/>
                <a:gd name="T1" fmla="*/ 0 h 194"/>
                <a:gd name="T2" fmla="*/ 181 w 403"/>
                <a:gd name="T3" fmla="*/ 146 h 194"/>
                <a:gd name="T4" fmla="*/ 403 w 403"/>
                <a:gd name="T5" fmla="*/ 146 h 194"/>
                <a:gd name="T6" fmla="*/ 385 w 403"/>
                <a:gd name="T7" fmla="*/ 194 h 194"/>
                <a:gd name="T8" fmla="*/ 0 w 403"/>
                <a:gd name="T9" fmla="*/ 194 h 194"/>
                <a:gd name="T10" fmla="*/ 87 w 403"/>
                <a:gd name="T11" fmla="*/ 0 h 194"/>
                <a:gd name="T12" fmla="*/ 248 w 403"/>
                <a:gd name="T13" fmla="*/ 0 h 19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403" h="194">
                  <a:moveTo>
                    <a:pt x="248" y="0"/>
                  </a:moveTo>
                  <a:lnTo>
                    <a:pt x="181" y="146"/>
                  </a:lnTo>
                  <a:lnTo>
                    <a:pt x="403" y="146"/>
                  </a:lnTo>
                  <a:lnTo>
                    <a:pt x="385" y="194"/>
                  </a:lnTo>
                  <a:lnTo>
                    <a:pt x="0" y="194"/>
                  </a:lnTo>
                  <a:lnTo>
                    <a:pt x="87" y="0"/>
                  </a:lnTo>
                  <a:lnTo>
                    <a:pt x="248" y="0"/>
                  </a:lnTo>
                  <a:close/>
                </a:path>
              </a:pathLst>
            </a:custGeom>
            <a:solidFill>
              <a:srgbClr val="0052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39343212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57717507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19132867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B5E861-FB3C-4ABC-8457-06D7FB5F2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3FD672-F2B6-4562-8754-0230DB3743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C5D5C5-A17B-4B8A-A0B6-A89C7B19DA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99F8D-1094-4A2D-ADF1-FA189F386C29}" type="datetimeFigureOut">
              <a:rPr lang="en-IN" smtClean="0"/>
              <a:t>06-05-2021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83FA77-B087-45F6-AC64-371675663F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9378D5-0F55-470F-80DC-BE66269DF8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8C89C-EDBE-43D1-AF2A-3428D485235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9763385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3252646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Rectangle 6"/>
          <p:cNvSpPr>
            <a:spLocks noChangeArrowheads="1"/>
          </p:cNvSpPr>
          <p:nvPr userDrawn="1"/>
        </p:nvSpPr>
        <p:spPr bwMode="auto">
          <a:xfrm>
            <a:off x="-64" y="1"/>
            <a:ext cx="12192127" cy="6856413"/>
          </a:xfrm>
          <a:prstGeom prst="rect">
            <a:avLst/>
          </a:prstGeom>
          <a:solidFill>
            <a:srgbClr val="0E67B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grpSp>
        <p:nvGrpSpPr>
          <p:cNvPr id="90" name="Group 82"/>
          <p:cNvGrpSpPr>
            <a:grpSpLocks/>
          </p:cNvGrpSpPr>
          <p:nvPr userDrawn="1"/>
        </p:nvGrpSpPr>
        <p:grpSpPr bwMode="auto">
          <a:xfrm>
            <a:off x="5023365" y="5853113"/>
            <a:ext cx="2145272" cy="438150"/>
            <a:chOff x="3533775" y="5853113"/>
            <a:chExt cx="2144713" cy="438150"/>
          </a:xfrm>
        </p:grpSpPr>
        <p:sp>
          <p:nvSpPr>
            <p:cNvPr id="91" name="Freeform 74"/>
            <p:cNvSpPr>
              <a:spLocks/>
            </p:cNvSpPr>
            <p:nvPr userDrawn="1"/>
          </p:nvSpPr>
          <p:spPr bwMode="auto">
            <a:xfrm>
              <a:off x="4043363" y="5999163"/>
              <a:ext cx="187325" cy="149225"/>
            </a:xfrm>
            <a:custGeom>
              <a:avLst/>
              <a:gdLst>
                <a:gd name="T0" fmla="*/ 587910146 w 60"/>
                <a:gd name="T1" fmla="*/ 0 h 47"/>
                <a:gd name="T2" fmla="*/ 450732049 w 60"/>
                <a:gd name="T3" fmla="*/ 470671525 h 47"/>
                <a:gd name="T4" fmla="*/ 382143000 w 60"/>
                <a:gd name="T5" fmla="*/ 470671525 h 47"/>
                <a:gd name="T6" fmla="*/ 313550829 w 60"/>
                <a:gd name="T7" fmla="*/ 230327200 h 47"/>
                <a:gd name="T8" fmla="*/ 293956634 w 60"/>
                <a:gd name="T9" fmla="*/ 140198475 h 47"/>
                <a:gd name="T10" fmla="*/ 293956634 w 60"/>
                <a:gd name="T11" fmla="*/ 140198475 h 47"/>
                <a:gd name="T12" fmla="*/ 274359317 w 60"/>
                <a:gd name="T13" fmla="*/ 230327200 h 47"/>
                <a:gd name="T14" fmla="*/ 205767146 w 60"/>
                <a:gd name="T15" fmla="*/ 470671525 h 47"/>
                <a:gd name="T16" fmla="*/ 137178098 w 60"/>
                <a:gd name="T17" fmla="*/ 470671525 h 47"/>
                <a:gd name="T18" fmla="*/ 0 w 60"/>
                <a:gd name="T19" fmla="*/ 0 h 47"/>
                <a:gd name="T20" fmla="*/ 78389268 w 60"/>
                <a:gd name="T21" fmla="*/ 0 h 47"/>
                <a:gd name="T22" fmla="*/ 156775415 w 60"/>
                <a:gd name="T23" fmla="*/ 280400125 h 47"/>
                <a:gd name="T24" fmla="*/ 166575634 w 60"/>
                <a:gd name="T25" fmla="*/ 360514900 h 47"/>
                <a:gd name="T26" fmla="*/ 166575634 w 60"/>
                <a:gd name="T27" fmla="*/ 360514900 h 47"/>
                <a:gd name="T28" fmla="*/ 186172951 w 60"/>
                <a:gd name="T29" fmla="*/ 280400125 h 47"/>
                <a:gd name="T30" fmla="*/ 264559098 w 60"/>
                <a:gd name="T31" fmla="*/ 50072925 h 47"/>
                <a:gd name="T32" fmla="*/ 323351049 w 60"/>
                <a:gd name="T33" fmla="*/ 50072925 h 47"/>
                <a:gd name="T34" fmla="*/ 391940098 w 60"/>
                <a:gd name="T35" fmla="*/ 280400125 h 47"/>
                <a:gd name="T36" fmla="*/ 411537415 w 60"/>
                <a:gd name="T37" fmla="*/ 360514900 h 47"/>
                <a:gd name="T38" fmla="*/ 411537415 w 60"/>
                <a:gd name="T39" fmla="*/ 360514900 h 47"/>
                <a:gd name="T40" fmla="*/ 431134732 w 60"/>
                <a:gd name="T41" fmla="*/ 280400125 h 47"/>
                <a:gd name="T42" fmla="*/ 509520878 w 60"/>
                <a:gd name="T43" fmla="*/ 0 h 47"/>
                <a:gd name="T44" fmla="*/ 587910146 w 60"/>
                <a:gd name="T45" fmla="*/ 0 h 47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60" h="47">
                  <a:moveTo>
                    <a:pt x="60" y="0"/>
                  </a:moveTo>
                  <a:cubicBezTo>
                    <a:pt x="46" y="47"/>
                    <a:pt x="46" y="47"/>
                    <a:pt x="46" y="47"/>
                  </a:cubicBezTo>
                  <a:cubicBezTo>
                    <a:pt x="39" y="47"/>
                    <a:pt x="39" y="47"/>
                    <a:pt x="39" y="47"/>
                  </a:cubicBezTo>
                  <a:cubicBezTo>
                    <a:pt x="32" y="23"/>
                    <a:pt x="32" y="23"/>
                    <a:pt x="32" y="23"/>
                  </a:cubicBezTo>
                  <a:cubicBezTo>
                    <a:pt x="30" y="17"/>
                    <a:pt x="30" y="14"/>
                    <a:pt x="30" y="14"/>
                  </a:cubicBezTo>
                  <a:cubicBezTo>
                    <a:pt x="30" y="14"/>
                    <a:pt x="30" y="14"/>
                    <a:pt x="30" y="14"/>
                  </a:cubicBezTo>
                  <a:cubicBezTo>
                    <a:pt x="30" y="14"/>
                    <a:pt x="29" y="17"/>
                    <a:pt x="28" y="23"/>
                  </a:cubicBezTo>
                  <a:cubicBezTo>
                    <a:pt x="21" y="47"/>
                    <a:pt x="21" y="47"/>
                    <a:pt x="21" y="47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7" y="32"/>
                    <a:pt x="17" y="36"/>
                    <a:pt x="17" y="36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17" y="36"/>
                    <a:pt x="18" y="32"/>
                    <a:pt x="19" y="28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33" y="5"/>
                    <a:pt x="33" y="5"/>
                    <a:pt x="33" y="5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2" y="32"/>
                    <a:pt x="42" y="36"/>
                    <a:pt x="42" y="36"/>
                  </a:cubicBezTo>
                  <a:cubicBezTo>
                    <a:pt x="42" y="36"/>
                    <a:pt x="42" y="36"/>
                    <a:pt x="42" y="36"/>
                  </a:cubicBezTo>
                  <a:cubicBezTo>
                    <a:pt x="42" y="36"/>
                    <a:pt x="43" y="32"/>
                    <a:pt x="44" y="28"/>
                  </a:cubicBezTo>
                  <a:cubicBezTo>
                    <a:pt x="52" y="0"/>
                    <a:pt x="52" y="0"/>
                    <a:pt x="52" y="0"/>
                  </a:cubicBezTo>
                  <a:lnTo>
                    <a:pt x="6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92" name="Freeform 75"/>
            <p:cNvSpPr>
              <a:spLocks noEditPoints="1"/>
            </p:cNvSpPr>
            <p:nvPr userDrawn="1"/>
          </p:nvSpPr>
          <p:spPr bwMode="auto">
            <a:xfrm>
              <a:off x="4219575" y="5999163"/>
              <a:ext cx="136525" cy="149225"/>
            </a:xfrm>
            <a:custGeom>
              <a:avLst/>
              <a:gdLst>
                <a:gd name="T0" fmla="*/ 321865625 w 43"/>
                <a:gd name="T1" fmla="*/ 360514900 h 47"/>
                <a:gd name="T2" fmla="*/ 120697625 w 43"/>
                <a:gd name="T3" fmla="*/ 360514900 h 47"/>
                <a:gd name="T4" fmla="*/ 80467200 w 43"/>
                <a:gd name="T5" fmla="*/ 470671525 h 47"/>
                <a:gd name="T6" fmla="*/ 0 w 43"/>
                <a:gd name="T7" fmla="*/ 470671525 h 47"/>
                <a:gd name="T8" fmla="*/ 181048025 w 43"/>
                <a:gd name="T9" fmla="*/ 0 h 47"/>
                <a:gd name="T10" fmla="*/ 251456825 w 43"/>
                <a:gd name="T11" fmla="*/ 0 h 47"/>
                <a:gd name="T12" fmla="*/ 432504850 w 43"/>
                <a:gd name="T13" fmla="*/ 470671525 h 47"/>
                <a:gd name="T14" fmla="*/ 352037650 w 43"/>
                <a:gd name="T15" fmla="*/ 470671525 h 47"/>
                <a:gd name="T16" fmla="*/ 321865625 w 43"/>
                <a:gd name="T17" fmla="*/ 360514900 h 47"/>
                <a:gd name="T18" fmla="*/ 291690425 w 43"/>
                <a:gd name="T19" fmla="*/ 290414075 h 47"/>
                <a:gd name="T20" fmla="*/ 241398425 w 43"/>
                <a:gd name="T21" fmla="*/ 140198475 h 47"/>
                <a:gd name="T22" fmla="*/ 221281625 w 43"/>
                <a:gd name="T23" fmla="*/ 80114775 h 47"/>
                <a:gd name="T24" fmla="*/ 221281625 w 43"/>
                <a:gd name="T25" fmla="*/ 80114775 h 47"/>
                <a:gd name="T26" fmla="*/ 201164825 w 43"/>
                <a:gd name="T27" fmla="*/ 140198475 h 47"/>
                <a:gd name="T28" fmla="*/ 140814425 w 43"/>
                <a:gd name="T29" fmla="*/ 290414075 h 47"/>
                <a:gd name="T30" fmla="*/ 291690425 w 43"/>
                <a:gd name="T31" fmla="*/ 290414075 h 47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43" h="47">
                  <a:moveTo>
                    <a:pt x="32" y="36"/>
                  </a:moveTo>
                  <a:cubicBezTo>
                    <a:pt x="12" y="36"/>
                    <a:pt x="12" y="36"/>
                    <a:pt x="12" y="36"/>
                  </a:cubicBezTo>
                  <a:cubicBezTo>
                    <a:pt x="8" y="47"/>
                    <a:pt x="8" y="47"/>
                    <a:pt x="8" y="47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43" y="47"/>
                    <a:pt x="43" y="47"/>
                    <a:pt x="43" y="47"/>
                  </a:cubicBezTo>
                  <a:cubicBezTo>
                    <a:pt x="35" y="47"/>
                    <a:pt x="35" y="47"/>
                    <a:pt x="35" y="47"/>
                  </a:cubicBezTo>
                  <a:lnTo>
                    <a:pt x="32" y="36"/>
                  </a:lnTo>
                  <a:close/>
                  <a:moveTo>
                    <a:pt x="29" y="29"/>
                  </a:moveTo>
                  <a:cubicBezTo>
                    <a:pt x="24" y="14"/>
                    <a:pt x="24" y="14"/>
                    <a:pt x="24" y="14"/>
                  </a:cubicBezTo>
                  <a:cubicBezTo>
                    <a:pt x="23" y="11"/>
                    <a:pt x="22" y="8"/>
                    <a:pt x="22" y="8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2" y="8"/>
                    <a:pt x="21" y="11"/>
                    <a:pt x="20" y="14"/>
                  </a:cubicBezTo>
                  <a:cubicBezTo>
                    <a:pt x="14" y="29"/>
                    <a:pt x="14" y="29"/>
                    <a:pt x="14" y="29"/>
                  </a:cubicBezTo>
                  <a:lnTo>
                    <a:pt x="29" y="2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93" name="Freeform 76"/>
            <p:cNvSpPr>
              <a:spLocks/>
            </p:cNvSpPr>
            <p:nvPr userDrawn="1"/>
          </p:nvSpPr>
          <p:spPr bwMode="auto">
            <a:xfrm>
              <a:off x="4346575" y="5999163"/>
              <a:ext cx="109538" cy="149225"/>
            </a:xfrm>
            <a:custGeom>
              <a:avLst/>
              <a:gdLst>
                <a:gd name="T0" fmla="*/ 146289335 w 82"/>
                <a:gd name="T1" fmla="*/ 0 h 111"/>
                <a:gd name="T2" fmla="*/ 146289335 w 82"/>
                <a:gd name="T3" fmla="*/ 25135674 h 111"/>
                <a:gd name="T4" fmla="*/ 87416667 w 82"/>
                <a:gd name="T5" fmla="*/ 25135674 h 111"/>
                <a:gd name="T6" fmla="*/ 87416667 w 82"/>
                <a:gd name="T7" fmla="*/ 199293348 h 111"/>
                <a:gd name="T8" fmla="*/ 58872668 w 82"/>
                <a:gd name="T9" fmla="*/ 199293348 h 111"/>
                <a:gd name="T10" fmla="*/ 58872668 w 82"/>
                <a:gd name="T11" fmla="*/ 25135674 h 111"/>
                <a:gd name="T12" fmla="*/ 0 w 82"/>
                <a:gd name="T13" fmla="*/ 25135674 h 111"/>
                <a:gd name="T14" fmla="*/ 0 w 82"/>
                <a:gd name="T15" fmla="*/ 0 h 111"/>
                <a:gd name="T16" fmla="*/ 146289335 w 82"/>
                <a:gd name="T17" fmla="*/ 0 h 11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82" h="111">
                  <a:moveTo>
                    <a:pt x="82" y="0"/>
                  </a:moveTo>
                  <a:lnTo>
                    <a:pt x="82" y="14"/>
                  </a:lnTo>
                  <a:lnTo>
                    <a:pt x="49" y="14"/>
                  </a:lnTo>
                  <a:lnTo>
                    <a:pt x="49" y="111"/>
                  </a:lnTo>
                  <a:lnTo>
                    <a:pt x="33" y="111"/>
                  </a:lnTo>
                  <a:lnTo>
                    <a:pt x="33" y="14"/>
                  </a:lnTo>
                  <a:lnTo>
                    <a:pt x="0" y="14"/>
                  </a:lnTo>
                  <a:lnTo>
                    <a:pt x="0" y="0"/>
                  </a:lnTo>
                  <a:lnTo>
                    <a:pt x="82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94" name="Freeform 77"/>
            <p:cNvSpPr>
              <a:spLocks/>
            </p:cNvSpPr>
            <p:nvPr userDrawn="1"/>
          </p:nvSpPr>
          <p:spPr bwMode="auto">
            <a:xfrm>
              <a:off x="4462463" y="5995988"/>
              <a:ext cx="131762" cy="153987"/>
            </a:xfrm>
            <a:custGeom>
              <a:avLst/>
              <a:gdLst>
                <a:gd name="T0" fmla="*/ 335776634 w 42"/>
                <a:gd name="T1" fmla="*/ 139100542 h 49"/>
                <a:gd name="T2" fmla="*/ 217266126 w 42"/>
                <a:gd name="T3" fmla="*/ 69548700 h 49"/>
                <a:gd name="T4" fmla="*/ 79007005 w 42"/>
                <a:gd name="T5" fmla="*/ 238456726 h 49"/>
                <a:gd name="T6" fmla="*/ 217266126 w 42"/>
                <a:gd name="T7" fmla="*/ 407364752 h 49"/>
                <a:gd name="T8" fmla="*/ 345652509 w 42"/>
                <a:gd name="T9" fmla="*/ 327879177 h 49"/>
                <a:gd name="T10" fmla="*/ 414783639 w 42"/>
                <a:gd name="T11" fmla="*/ 347749785 h 49"/>
                <a:gd name="T12" fmla="*/ 217266126 w 42"/>
                <a:gd name="T13" fmla="*/ 486850327 h 49"/>
                <a:gd name="T14" fmla="*/ 0 w 42"/>
                <a:gd name="T15" fmla="*/ 238456726 h 49"/>
                <a:gd name="T16" fmla="*/ 217266126 w 42"/>
                <a:gd name="T17" fmla="*/ 0 h 49"/>
                <a:gd name="T18" fmla="*/ 404907763 w 42"/>
                <a:gd name="T19" fmla="*/ 119229934 h 49"/>
                <a:gd name="T20" fmla="*/ 335776634 w 42"/>
                <a:gd name="T21" fmla="*/ 139100542 h 4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42" h="49">
                  <a:moveTo>
                    <a:pt x="34" y="14"/>
                  </a:moveTo>
                  <a:cubicBezTo>
                    <a:pt x="32" y="9"/>
                    <a:pt x="27" y="7"/>
                    <a:pt x="22" y="7"/>
                  </a:cubicBezTo>
                  <a:cubicBezTo>
                    <a:pt x="14" y="7"/>
                    <a:pt x="8" y="13"/>
                    <a:pt x="8" y="24"/>
                  </a:cubicBezTo>
                  <a:cubicBezTo>
                    <a:pt x="8" y="35"/>
                    <a:pt x="14" y="41"/>
                    <a:pt x="22" y="41"/>
                  </a:cubicBezTo>
                  <a:cubicBezTo>
                    <a:pt x="28" y="41"/>
                    <a:pt x="33" y="38"/>
                    <a:pt x="35" y="33"/>
                  </a:cubicBezTo>
                  <a:cubicBezTo>
                    <a:pt x="42" y="35"/>
                    <a:pt x="42" y="35"/>
                    <a:pt x="42" y="35"/>
                  </a:cubicBezTo>
                  <a:cubicBezTo>
                    <a:pt x="39" y="43"/>
                    <a:pt x="31" y="49"/>
                    <a:pt x="22" y="49"/>
                  </a:cubicBezTo>
                  <a:cubicBezTo>
                    <a:pt x="10" y="49"/>
                    <a:pt x="0" y="39"/>
                    <a:pt x="0" y="24"/>
                  </a:cubicBezTo>
                  <a:cubicBezTo>
                    <a:pt x="0" y="9"/>
                    <a:pt x="10" y="0"/>
                    <a:pt x="22" y="0"/>
                  </a:cubicBezTo>
                  <a:cubicBezTo>
                    <a:pt x="31" y="0"/>
                    <a:pt x="38" y="4"/>
                    <a:pt x="41" y="12"/>
                  </a:cubicBezTo>
                  <a:lnTo>
                    <a:pt x="34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95" name="Freeform 78"/>
            <p:cNvSpPr>
              <a:spLocks/>
            </p:cNvSpPr>
            <p:nvPr userDrawn="1"/>
          </p:nvSpPr>
          <p:spPr bwMode="auto">
            <a:xfrm>
              <a:off x="4618038" y="5999163"/>
              <a:ext cx="109537" cy="149225"/>
            </a:xfrm>
            <a:custGeom>
              <a:avLst/>
              <a:gdLst>
                <a:gd name="T0" fmla="*/ 146287999 w 82"/>
                <a:gd name="T1" fmla="*/ 0 h 111"/>
                <a:gd name="T2" fmla="*/ 146287999 w 82"/>
                <a:gd name="T3" fmla="*/ 199293348 h 111"/>
                <a:gd name="T4" fmla="*/ 114176293 w 82"/>
                <a:gd name="T5" fmla="*/ 199293348 h 111"/>
                <a:gd name="T6" fmla="*/ 114176293 w 82"/>
                <a:gd name="T7" fmla="*/ 109521739 h 111"/>
                <a:gd name="T8" fmla="*/ 28543739 w 82"/>
                <a:gd name="T9" fmla="*/ 109521739 h 111"/>
                <a:gd name="T10" fmla="*/ 28543739 w 82"/>
                <a:gd name="T11" fmla="*/ 199293348 h 111"/>
                <a:gd name="T12" fmla="*/ 0 w 82"/>
                <a:gd name="T13" fmla="*/ 199293348 h 111"/>
                <a:gd name="T14" fmla="*/ 0 w 82"/>
                <a:gd name="T15" fmla="*/ 0 h 111"/>
                <a:gd name="T16" fmla="*/ 28543739 w 82"/>
                <a:gd name="T17" fmla="*/ 0 h 111"/>
                <a:gd name="T18" fmla="*/ 28543739 w 82"/>
                <a:gd name="T19" fmla="*/ 80795255 h 111"/>
                <a:gd name="T20" fmla="*/ 114176293 w 82"/>
                <a:gd name="T21" fmla="*/ 80795255 h 111"/>
                <a:gd name="T22" fmla="*/ 114176293 w 82"/>
                <a:gd name="T23" fmla="*/ 0 h 111"/>
                <a:gd name="T24" fmla="*/ 146287999 w 82"/>
                <a:gd name="T25" fmla="*/ 0 h 11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2" h="111">
                  <a:moveTo>
                    <a:pt x="82" y="0"/>
                  </a:moveTo>
                  <a:lnTo>
                    <a:pt x="82" y="111"/>
                  </a:lnTo>
                  <a:lnTo>
                    <a:pt x="64" y="111"/>
                  </a:lnTo>
                  <a:lnTo>
                    <a:pt x="64" y="61"/>
                  </a:lnTo>
                  <a:lnTo>
                    <a:pt x="16" y="61"/>
                  </a:lnTo>
                  <a:lnTo>
                    <a:pt x="16" y="111"/>
                  </a:lnTo>
                  <a:lnTo>
                    <a:pt x="0" y="111"/>
                  </a:lnTo>
                  <a:lnTo>
                    <a:pt x="0" y="0"/>
                  </a:lnTo>
                  <a:lnTo>
                    <a:pt x="16" y="0"/>
                  </a:lnTo>
                  <a:lnTo>
                    <a:pt x="16" y="45"/>
                  </a:lnTo>
                  <a:lnTo>
                    <a:pt x="64" y="45"/>
                  </a:lnTo>
                  <a:lnTo>
                    <a:pt x="64" y="0"/>
                  </a:lnTo>
                  <a:lnTo>
                    <a:pt x="82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96" name="Freeform 79"/>
            <p:cNvSpPr>
              <a:spLocks/>
            </p:cNvSpPr>
            <p:nvPr userDrawn="1"/>
          </p:nvSpPr>
          <p:spPr bwMode="auto">
            <a:xfrm>
              <a:off x="4795838" y="5999163"/>
              <a:ext cx="111125" cy="149225"/>
            </a:xfrm>
            <a:custGeom>
              <a:avLst/>
              <a:gdLst>
                <a:gd name="T0" fmla="*/ 148408107 w 83"/>
                <a:gd name="T1" fmla="*/ 0 h 111"/>
                <a:gd name="T2" fmla="*/ 148408107 w 83"/>
                <a:gd name="T3" fmla="*/ 25135674 h 111"/>
                <a:gd name="T4" fmla="*/ 89402071 w 83"/>
                <a:gd name="T5" fmla="*/ 25135674 h 111"/>
                <a:gd name="T6" fmla="*/ 89402071 w 83"/>
                <a:gd name="T7" fmla="*/ 199293348 h 111"/>
                <a:gd name="T8" fmla="*/ 59006036 w 83"/>
                <a:gd name="T9" fmla="*/ 199293348 h 111"/>
                <a:gd name="T10" fmla="*/ 59006036 w 83"/>
                <a:gd name="T11" fmla="*/ 25135674 h 111"/>
                <a:gd name="T12" fmla="*/ 0 w 83"/>
                <a:gd name="T13" fmla="*/ 25135674 h 111"/>
                <a:gd name="T14" fmla="*/ 0 w 83"/>
                <a:gd name="T15" fmla="*/ 0 h 111"/>
                <a:gd name="T16" fmla="*/ 148408107 w 83"/>
                <a:gd name="T17" fmla="*/ 0 h 11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83" h="111">
                  <a:moveTo>
                    <a:pt x="83" y="0"/>
                  </a:moveTo>
                  <a:lnTo>
                    <a:pt x="83" y="14"/>
                  </a:lnTo>
                  <a:lnTo>
                    <a:pt x="50" y="14"/>
                  </a:lnTo>
                  <a:lnTo>
                    <a:pt x="50" y="111"/>
                  </a:lnTo>
                  <a:lnTo>
                    <a:pt x="33" y="111"/>
                  </a:lnTo>
                  <a:lnTo>
                    <a:pt x="33" y="14"/>
                  </a:lnTo>
                  <a:lnTo>
                    <a:pt x="0" y="14"/>
                  </a:lnTo>
                  <a:lnTo>
                    <a:pt x="0" y="0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97" name="Freeform 80"/>
            <p:cNvSpPr>
              <a:spLocks/>
            </p:cNvSpPr>
            <p:nvPr userDrawn="1"/>
          </p:nvSpPr>
          <p:spPr bwMode="auto">
            <a:xfrm>
              <a:off x="4929188" y="5999163"/>
              <a:ext cx="109537" cy="149225"/>
            </a:xfrm>
            <a:custGeom>
              <a:avLst/>
              <a:gdLst>
                <a:gd name="T0" fmla="*/ 146287999 w 82"/>
                <a:gd name="T1" fmla="*/ 0 h 111"/>
                <a:gd name="T2" fmla="*/ 146287999 w 82"/>
                <a:gd name="T3" fmla="*/ 199293348 h 111"/>
                <a:gd name="T4" fmla="*/ 112391641 w 82"/>
                <a:gd name="T5" fmla="*/ 199293348 h 111"/>
                <a:gd name="T6" fmla="*/ 112391641 w 82"/>
                <a:gd name="T7" fmla="*/ 109521739 h 111"/>
                <a:gd name="T8" fmla="*/ 28543739 w 82"/>
                <a:gd name="T9" fmla="*/ 109521739 h 111"/>
                <a:gd name="T10" fmla="*/ 28543739 w 82"/>
                <a:gd name="T11" fmla="*/ 199293348 h 111"/>
                <a:gd name="T12" fmla="*/ 0 w 82"/>
                <a:gd name="T13" fmla="*/ 199293348 h 111"/>
                <a:gd name="T14" fmla="*/ 0 w 82"/>
                <a:gd name="T15" fmla="*/ 0 h 111"/>
                <a:gd name="T16" fmla="*/ 28543739 w 82"/>
                <a:gd name="T17" fmla="*/ 0 h 111"/>
                <a:gd name="T18" fmla="*/ 28543739 w 82"/>
                <a:gd name="T19" fmla="*/ 80795255 h 111"/>
                <a:gd name="T20" fmla="*/ 112391641 w 82"/>
                <a:gd name="T21" fmla="*/ 80795255 h 111"/>
                <a:gd name="T22" fmla="*/ 112391641 w 82"/>
                <a:gd name="T23" fmla="*/ 0 h 111"/>
                <a:gd name="T24" fmla="*/ 146287999 w 82"/>
                <a:gd name="T25" fmla="*/ 0 h 11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2" h="111">
                  <a:moveTo>
                    <a:pt x="82" y="0"/>
                  </a:moveTo>
                  <a:lnTo>
                    <a:pt x="82" y="111"/>
                  </a:lnTo>
                  <a:lnTo>
                    <a:pt x="63" y="111"/>
                  </a:lnTo>
                  <a:lnTo>
                    <a:pt x="63" y="61"/>
                  </a:lnTo>
                  <a:lnTo>
                    <a:pt x="16" y="61"/>
                  </a:lnTo>
                  <a:lnTo>
                    <a:pt x="16" y="111"/>
                  </a:lnTo>
                  <a:lnTo>
                    <a:pt x="0" y="111"/>
                  </a:lnTo>
                  <a:lnTo>
                    <a:pt x="0" y="0"/>
                  </a:lnTo>
                  <a:lnTo>
                    <a:pt x="16" y="0"/>
                  </a:lnTo>
                  <a:lnTo>
                    <a:pt x="16" y="45"/>
                  </a:lnTo>
                  <a:lnTo>
                    <a:pt x="63" y="45"/>
                  </a:lnTo>
                  <a:lnTo>
                    <a:pt x="63" y="0"/>
                  </a:lnTo>
                  <a:lnTo>
                    <a:pt x="82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98" name="Freeform 81"/>
            <p:cNvSpPr>
              <a:spLocks/>
            </p:cNvSpPr>
            <p:nvPr userDrawn="1"/>
          </p:nvSpPr>
          <p:spPr bwMode="auto">
            <a:xfrm>
              <a:off x="5073650" y="5999163"/>
              <a:ext cx="95250" cy="149225"/>
            </a:xfrm>
            <a:custGeom>
              <a:avLst/>
              <a:gdLst>
                <a:gd name="T0" fmla="*/ 127207046 w 71"/>
                <a:gd name="T1" fmla="*/ 168770786 h 111"/>
                <a:gd name="T2" fmla="*/ 127207046 w 71"/>
                <a:gd name="T3" fmla="*/ 199293348 h 111"/>
                <a:gd name="T4" fmla="*/ 0 w 71"/>
                <a:gd name="T5" fmla="*/ 199293348 h 111"/>
                <a:gd name="T6" fmla="*/ 0 w 71"/>
                <a:gd name="T7" fmla="*/ 0 h 111"/>
                <a:gd name="T8" fmla="*/ 123623768 w 71"/>
                <a:gd name="T9" fmla="*/ 0 h 111"/>
                <a:gd name="T10" fmla="*/ 123623768 w 71"/>
                <a:gd name="T11" fmla="*/ 25135674 h 111"/>
                <a:gd name="T12" fmla="*/ 30458535 w 71"/>
                <a:gd name="T13" fmla="*/ 25135674 h 111"/>
                <a:gd name="T14" fmla="*/ 30458535 w 71"/>
                <a:gd name="T15" fmla="*/ 80795255 h 111"/>
                <a:gd name="T16" fmla="*/ 102124099 w 71"/>
                <a:gd name="T17" fmla="*/ 80795255 h 111"/>
                <a:gd name="T18" fmla="*/ 102124099 w 71"/>
                <a:gd name="T19" fmla="*/ 105930929 h 111"/>
                <a:gd name="T20" fmla="*/ 30458535 w 71"/>
                <a:gd name="T21" fmla="*/ 105930929 h 111"/>
                <a:gd name="T22" fmla="*/ 30458535 w 71"/>
                <a:gd name="T23" fmla="*/ 168770786 h 111"/>
                <a:gd name="T24" fmla="*/ 127207046 w 71"/>
                <a:gd name="T25" fmla="*/ 168770786 h 11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71" h="111">
                  <a:moveTo>
                    <a:pt x="71" y="94"/>
                  </a:moveTo>
                  <a:lnTo>
                    <a:pt x="71" y="111"/>
                  </a:lnTo>
                  <a:lnTo>
                    <a:pt x="0" y="111"/>
                  </a:lnTo>
                  <a:lnTo>
                    <a:pt x="0" y="0"/>
                  </a:lnTo>
                  <a:lnTo>
                    <a:pt x="69" y="0"/>
                  </a:lnTo>
                  <a:lnTo>
                    <a:pt x="69" y="14"/>
                  </a:lnTo>
                  <a:lnTo>
                    <a:pt x="17" y="14"/>
                  </a:lnTo>
                  <a:lnTo>
                    <a:pt x="17" y="45"/>
                  </a:lnTo>
                  <a:lnTo>
                    <a:pt x="57" y="45"/>
                  </a:lnTo>
                  <a:lnTo>
                    <a:pt x="57" y="59"/>
                  </a:lnTo>
                  <a:lnTo>
                    <a:pt x="17" y="59"/>
                  </a:lnTo>
                  <a:lnTo>
                    <a:pt x="17" y="94"/>
                  </a:lnTo>
                  <a:lnTo>
                    <a:pt x="71" y="9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99" name="Freeform 82"/>
            <p:cNvSpPr>
              <a:spLocks/>
            </p:cNvSpPr>
            <p:nvPr userDrawn="1"/>
          </p:nvSpPr>
          <p:spPr bwMode="auto">
            <a:xfrm>
              <a:off x="5245100" y="5999163"/>
              <a:ext cx="95250" cy="149225"/>
            </a:xfrm>
            <a:custGeom>
              <a:avLst/>
              <a:gdLst>
                <a:gd name="T0" fmla="*/ 37625092 w 71"/>
                <a:gd name="T1" fmla="*/ 34113373 h 111"/>
                <a:gd name="T2" fmla="*/ 37625092 w 71"/>
                <a:gd name="T3" fmla="*/ 84386065 h 111"/>
                <a:gd name="T4" fmla="*/ 109290655 w 71"/>
                <a:gd name="T5" fmla="*/ 84386065 h 111"/>
                <a:gd name="T6" fmla="*/ 109290655 w 71"/>
                <a:gd name="T7" fmla="*/ 118498094 h 111"/>
                <a:gd name="T8" fmla="*/ 37625092 w 71"/>
                <a:gd name="T9" fmla="*/ 118498094 h 111"/>
                <a:gd name="T10" fmla="*/ 37625092 w 71"/>
                <a:gd name="T11" fmla="*/ 199293348 h 111"/>
                <a:gd name="T12" fmla="*/ 0 w 71"/>
                <a:gd name="T13" fmla="*/ 199293348 h 111"/>
                <a:gd name="T14" fmla="*/ 0 w 71"/>
                <a:gd name="T15" fmla="*/ 0 h 111"/>
                <a:gd name="T16" fmla="*/ 127207046 w 71"/>
                <a:gd name="T17" fmla="*/ 0 h 111"/>
                <a:gd name="T18" fmla="*/ 127207046 w 71"/>
                <a:gd name="T19" fmla="*/ 34113373 h 111"/>
                <a:gd name="T20" fmla="*/ 37625092 w 71"/>
                <a:gd name="T21" fmla="*/ 34113373 h 11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71" h="111">
                  <a:moveTo>
                    <a:pt x="21" y="19"/>
                  </a:moveTo>
                  <a:lnTo>
                    <a:pt x="21" y="47"/>
                  </a:lnTo>
                  <a:lnTo>
                    <a:pt x="61" y="47"/>
                  </a:lnTo>
                  <a:lnTo>
                    <a:pt x="61" y="66"/>
                  </a:lnTo>
                  <a:lnTo>
                    <a:pt x="21" y="66"/>
                  </a:lnTo>
                  <a:lnTo>
                    <a:pt x="21" y="111"/>
                  </a:lnTo>
                  <a:lnTo>
                    <a:pt x="0" y="111"/>
                  </a:lnTo>
                  <a:lnTo>
                    <a:pt x="0" y="0"/>
                  </a:lnTo>
                  <a:lnTo>
                    <a:pt x="71" y="0"/>
                  </a:lnTo>
                  <a:lnTo>
                    <a:pt x="71" y="19"/>
                  </a:lnTo>
                  <a:lnTo>
                    <a:pt x="21" y="1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00" name="Rectangle 83"/>
            <p:cNvSpPr>
              <a:spLocks noChangeArrowheads="1"/>
            </p:cNvSpPr>
            <p:nvPr userDrawn="1"/>
          </p:nvSpPr>
          <p:spPr bwMode="auto">
            <a:xfrm>
              <a:off x="5365750" y="5999163"/>
              <a:ext cx="26988" cy="1492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01" name="Freeform 84"/>
            <p:cNvSpPr>
              <a:spLocks/>
            </p:cNvSpPr>
            <p:nvPr userDrawn="1"/>
          </p:nvSpPr>
          <p:spPr bwMode="auto">
            <a:xfrm>
              <a:off x="5426075" y="5999163"/>
              <a:ext cx="96838" cy="149225"/>
            </a:xfrm>
            <a:custGeom>
              <a:avLst/>
              <a:gdLst>
                <a:gd name="T0" fmla="*/ 129327812 w 73"/>
                <a:gd name="T1" fmla="*/ 159794432 h 111"/>
                <a:gd name="T2" fmla="*/ 129327812 w 73"/>
                <a:gd name="T3" fmla="*/ 199293348 h 111"/>
                <a:gd name="T4" fmla="*/ 0 w 73"/>
                <a:gd name="T5" fmla="*/ 199293348 h 111"/>
                <a:gd name="T6" fmla="*/ 0 w 73"/>
                <a:gd name="T7" fmla="*/ 0 h 111"/>
                <a:gd name="T8" fmla="*/ 37204364 w 73"/>
                <a:gd name="T9" fmla="*/ 0 h 111"/>
                <a:gd name="T10" fmla="*/ 37204364 w 73"/>
                <a:gd name="T11" fmla="*/ 159794432 h 111"/>
                <a:gd name="T12" fmla="*/ 129327812 w 73"/>
                <a:gd name="T13" fmla="*/ 159794432 h 11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73" h="111">
                  <a:moveTo>
                    <a:pt x="73" y="89"/>
                  </a:moveTo>
                  <a:lnTo>
                    <a:pt x="73" y="111"/>
                  </a:lnTo>
                  <a:lnTo>
                    <a:pt x="0" y="111"/>
                  </a:lnTo>
                  <a:lnTo>
                    <a:pt x="0" y="0"/>
                  </a:lnTo>
                  <a:lnTo>
                    <a:pt x="21" y="0"/>
                  </a:lnTo>
                  <a:lnTo>
                    <a:pt x="21" y="89"/>
                  </a:lnTo>
                  <a:lnTo>
                    <a:pt x="73" y="8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02" name="Freeform 85"/>
            <p:cNvSpPr>
              <a:spLocks/>
            </p:cNvSpPr>
            <p:nvPr userDrawn="1"/>
          </p:nvSpPr>
          <p:spPr bwMode="auto">
            <a:xfrm>
              <a:off x="5541963" y="5999163"/>
              <a:ext cx="136525" cy="149225"/>
            </a:xfrm>
            <a:custGeom>
              <a:avLst/>
              <a:gdLst>
                <a:gd name="T0" fmla="*/ 432504850 w 43"/>
                <a:gd name="T1" fmla="*/ 0 h 47"/>
                <a:gd name="T2" fmla="*/ 432504850 w 43"/>
                <a:gd name="T3" fmla="*/ 470671525 h 47"/>
                <a:gd name="T4" fmla="*/ 341979250 w 43"/>
                <a:gd name="T5" fmla="*/ 470671525 h 47"/>
                <a:gd name="T6" fmla="*/ 341979250 w 43"/>
                <a:gd name="T7" fmla="*/ 310441975 h 47"/>
                <a:gd name="T8" fmla="*/ 341979250 w 43"/>
                <a:gd name="T9" fmla="*/ 150215600 h 47"/>
                <a:gd name="T10" fmla="*/ 341979250 w 43"/>
                <a:gd name="T11" fmla="*/ 150215600 h 47"/>
                <a:gd name="T12" fmla="*/ 301748825 w 43"/>
                <a:gd name="T13" fmla="*/ 220313250 h 47"/>
                <a:gd name="T14" fmla="*/ 241398425 w 43"/>
                <a:gd name="T15" fmla="*/ 350500950 h 47"/>
                <a:gd name="T16" fmla="*/ 191106425 w 43"/>
                <a:gd name="T17" fmla="*/ 350500950 h 47"/>
                <a:gd name="T18" fmla="*/ 120697625 w 43"/>
                <a:gd name="T19" fmla="*/ 220313250 h 47"/>
                <a:gd name="T20" fmla="*/ 90525600 w 43"/>
                <a:gd name="T21" fmla="*/ 150215600 h 47"/>
                <a:gd name="T22" fmla="*/ 90525600 w 43"/>
                <a:gd name="T23" fmla="*/ 150215600 h 47"/>
                <a:gd name="T24" fmla="*/ 90525600 w 43"/>
                <a:gd name="T25" fmla="*/ 310441975 h 47"/>
                <a:gd name="T26" fmla="*/ 90525600 w 43"/>
                <a:gd name="T27" fmla="*/ 470671525 h 47"/>
                <a:gd name="T28" fmla="*/ 0 w 43"/>
                <a:gd name="T29" fmla="*/ 470671525 h 47"/>
                <a:gd name="T30" fmla="*/ 0 w 43"/>
                <a:gd name="T31" fmla="*/ 0 h 47"/>
                <a:gd name="T32" fmla="*/ 90525600 w 43"/>
                <a:gd name="T33" fmla="*/ 0 h 47"/>
                <a:gd name="T34" fmla="*/ 181048025 w 43"/>
                <a:gd name="T35" fmla="*/ 160229550 h 47"/>
                <a:gd name="T36" fmla="*/ 211223225 w 43"/>
                <a:gd name="T37" fmla="*/ 230327200 h 47"/>
                <a:gd name="T38" fmla="*/ 221281625 w 43"/>
                <a:gd name="T39" fmla="*/ 230327200 h 47"/>
                <a:gd name="T40" fmla="*/ 251456825 w 43"/>
                <a:gd name="T41" fmla="*/ 160229550 h 47"/>
                <a:gd name="T42" fmla="*/ 341979250 w 43"/>
                <a:gd name="T43" fmla="*/ 0 h 47"/>
                <a:gd name="T44" fmla="*/ 432504850 w 43"/>
                <a:gd name="T45" fmla="*/ 0 h 47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43" h="47">
                  <a:moveTo>
                    <a:pt x="43" y="0"/>
                  </a:moveTo>
                  <a:cubicBezTo>
                    <a:pt x="43" y="47"/>
                    <a:pt x="43" y="47"/>
                    <a:pt x="43" y="47"/>
                  </a:cubicBezTo>
                  <a:cubicBezTo>
                    <a:pt x="34" y="47"/>
                    <a:pt x="34" y="47"/>
                    <a:pt x="34" y="47"/>
                  </a:cubicBezTo>
                  <a:cubicBezTo>
                    <a:pt x="34" y="31"/>
                    <a:pt x="34" y="31"/>
                    <a:pt x="34" y="31"/>
                  </a:cubicBezTo>
                  <a:cubicBezTo>
                    <a:pt x="34" y="22"/>
                    <a:pt x="34" y="15"/>
                    <a:pt x="34" y="15"/>
                  </a:cubicBezTo>
                  <a:cubicBezTo>
                    <a:pt x="34" y="15"/>
                    <a:pt x="34" y="15"/>
                    <a:pt x="34" y="15"/>
                  </a:cubicBezTo>
                  <a:cubicBezTo>
                    <a:pt x="34" y="15"/>
                    <a:pt x="31" y="20"/>
                    <a:pt x="30" y="22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19" y="35"/>
                    <a:pt x="19" y="35"/>
                    <a:pt x="19" y="35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1" y="20"/>
                    <a:pt x="9" y="15"/>
                    <a:pt x="9" y="15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8" y="15"/>
                    <a:pt x="9" y="22"/>
                    <a:pt x="9" y="31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21" y="21"/>
                    <a:pt x="21" y="23"/>
                    <a:pt x="21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1"/>
                    <a:pt x="25" y="16"/>
                  </a:cubicBezTo>
                  <a:cubicBezTo>
                    <a:pt x="34" y="0"/>
                    <a:pt x="34" y="0"/>
                    <a:pt x="34" y="0"/>
                  </a:cubicBezTo>
                  <a:lnTo>
                    <a:pt x="43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03" name="Oval 86"/>
            <p:cNvSpPr>
              <a:spLocks noChangeArrowheads="1"/>
            </p:cNvSpPr>
            <p:nvPr userDrawn="1"/>
          </p:nvSpPr>
          <p:spPr bwMode="auto">
            <a:xfrm>
              <a:off x="3533775" y="5853113"/>
              <a:ext cx="439738" cy="438150"/>
            </a:xfrm>
            <a:prstGeom prst="ellipse">
              <a:avLst/>
            </a:prstGeom>
            <a:noFill/>
            <a:ln w="19050">
              <a:solidFill>
                <a:srgbClr val="FFFFF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04" name="Freeform 87"/>
            <p:cNvSpPr>
              <a:spLocks/>
            </p:cNvSpPr>
            <p:nvPr userDrawn="1"/>
          </p:nvSpPr>
          <p:spPr bwMode="auto">
            <a:xfrm>
              <a:off x="3714750" y="5926138"/>
              <a:ext cx="141288" cy="290512"/>
            </a:xfrm>
            <a:custGeom>
              <a:avLst/>
              <a:gdLst>
                <a:gd name="T0" fmla="*/ 0 w 106"/>
                <a:gd name="T1" fmla="*/ 387982774 h 218"/>
                <a:gd name="T2" fmla="*/ 0 w 106"/>
                <a:gd name="T3" fmla="*/ 0 h 218"/>
                <a:gd name="T4" fmla="*/ 188691457 w 106"/>
                <a:gd name="T5" fmla="*/ 193991387 h 218"/>
                <a:gd name="T6" fmla="*/ 0 w 106"/>
                <a:gd name="T7" fmla="*/ 387982774 h 21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06" h="218">
                  <a:moveTo>
                    <a:pt x="0" y="218"/>
                  </a:moveTo>
                  <a:lnTo>
                    <a:pt x="0" y="0"/>
                  </a:lnTo>
                  <a:lnTo>
                    <a:pt x="106" y="109"/>
                  </a:lnTo>
                  <a:lnTo>
                    <a:pt x="0" y="21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sp>
        <p:nvSpPr>
          <p:cNvPr id="105" name="AutoShape 72">
            <a:hlinkClick r:id="rId2"/>
          </p:cNvPr>
          <p:cNvSpPr>
            <a:spLocks noChangeAspect="1" noChangeArrowheads="1" noTextEdit="1"/>
          </p:cNvSpPr>
          <p:nvPr userDrawn="1"/>
        </p:nvSpPr>
        <p:spPr bwMode="auto">
          <a:xfrm>
            <a:off x="4913005" y="5821363"/>
            <a:ext cx="2365991" cy="500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grpSp>
        <p:nvGrpSpPr>
          <p:cNvPr id="106" name="Group 105"/>
          <p:cNvGrpSpPr/>
          <p:nvPr userDrawn="1"/>
        </p:nvGrpSpPr>
        <p:grpSpPr>
          <a:xfrm>
            <a:off x="4900302" y="822326"/>
            <a:ext cx="2391398" cy="365125"/>
            <a:chOff x="3427413" y="822325"/>
            <a:chExt cx="2390775" cy="365125"/>
          </a:xfrm>
        </p:grpSpPr>
        <p:sp>
          <p:nvSpPr>
            <p:cNvPr id="107" name="Freeform 7"/>
            <p:cNvSpPr>
              <a:spLocks/>
            </p:cNvSpPr>
            <p:nvPr userDrawn="1"/>
          </p:nvSpPr>
          <p:spPr bwMode="auto">
            <a:xfrm>
              <a:off x="3427413" y="847725"/>
              <a:ext cx="917575" cy="320675"/>
            </a:xfrm>
            <a:custGeom>
              <a:avLst/>
              <a:gdLst>
                <a:gd name="T0" fmla="*/ 0 w 578"/>
                <a:gd name="T1" fmla="*/ 202 h 202"/>
                <a:gd name="T2" fmla="*/ 164 w 578"/>
                <a:gd name="T3" fmla="*/ 202 h 202"/>
                <a:gd name="T4" fmla="*/ 198 w 578"/>
                <a:gd name="T5" fmla="*/ 122 h 202"/>
                <a:gd name="T6" fmla="*/ 358 w 578"/>
                <a:gd name="T7" fmla="*/ 122 h 202"/>
                <a:gd name="T8" fmla="*/ 322 w 578"/>
                <a:gd name="T9" fmla="*/ 202 h 202"/>
                <a:gd name="T10" fmla="*/ 488 w 578"/>
                <a:gd name="T11" fmla="*/ 202 h 202"/>
                <a:gd name="T12" fmla="*/ 578 w 578"/>
                <a:gd name="T13" fmla="*/ 0 h 202"/>
                <a:gd name="T14" fmla="*/ 412 w 578"/>
                <a:gd name="T15" fmla="*/ 0 h 202"/>
                <a:gd name="T16" fmla="*/ 382 w 578"/>
                <a:gd name="T17" fmla="*/ 68 h 202"/>
                <a:gd name="T18" fmla="*/ 222 w 578"/>
                <a:gd name="T19" fmla="*/ 68 h 202"/>
                <a:gd name="T20" fmla="*/ 252 w 578"/>
                <a:gd name="T21" fmla="*/ 0 h 202"/>
                <a:gd name="T22" fmla="*/ 90 w 578"/>
                <a:gd name="T23" fmla="*/ 0 h 202"/>
                <a:gd name="T24" fmla="*/ 0 w 578"/>
                <a:gd name="T25" fmla="*/ 20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78" h="202">
                  <a:moveTo>
                    <a:pt x="0" y="202"/>
                  </a:moveTo>
                  <a:lnTo>
                    <a:pt x="164" y="202"/>
                  </a:lnTo>
                  <a:lnTo>
                    <a:pt x="198" y="122"/>
                  </a:lnTo>
                  <a:lnTo>
                    <a:pt x="358" y="122"/>
                  </a:lnTo>
                  <a:lnTo>
                    <a:pt x="322" y="202"/>
                  </a:lnTo>
                  <a:lnTo>
                    <a:pt x="488" y="202"/>
                  </a:lnTo>
                  <a:lnTo>
                    <a:pt x="578" y="0"/>
                  </a:lnTo>
                  <a:lnTo>
                    <a:pt x="412" y="0"/>
                  </a:lnTo>
                  <a:lnTo>
                    <a:pt x="382" y="68"/>
                  </a:lnTo>
                  <a:lnTo>
                    <a:pt x="222" y="68"/>
                  </a:lnTo>
                  <a:lnTo>
                    <a:pt x="252" y="0"/>
                  </a:lnTo>
                  <a:lnTo>
                    <a:pt x="90" y="0"/>
                  </a:lnTo>
                  <a:lnTo>
                    <a:pt x="0" y="2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08" name="Freeform 8"/>
            <p:cNvSpPr>
              <a:spLocks/>
            </p:cNvSpPr>
            <p:nvPr userDrawn="1"/>
          </p:nvSpPr>
          <p:spPr bwMode="auto">
            <a:xfrm>
              <a:off x="4300538" y="822325"/>
              <a:ext cx="866775" cy="365125"/>
            </a:xfrm>
            <a:custGeom>
              <a:avLst/>
              <a:gdLst>
                <a:gd name="T0" fmla="*/ 195 w 273"/>
                <a:gd name="T1" fmla="*/ 43 h 115"/>
                <a:gd name="T2" fmla="*/ 273 w 273"/>
                <a:gd name="T3" fmla="*/ 43 h 115"/>
                <a:gd name="T4" fmla="*/ 223 w 273"/>
                <a:gd name="T5" fmla="*/ 9 h 115"/>
                <a:gd name="T6" fmla="*/ 42 w 273"/>
                <a:gd name="T7" fmla="*/ 31 h 115"/>
                <a:gd name="T8" fmla="*/ 38 w 273"/>
                <a:gd name="T9" fmla="*/ 101 h 115"/>
                <a:gd name="T10" fmla="*/ 188 w 273"/>
                <a:gd name="T11" fmla="*/ 107 h 115"/>
                <a:gd name="T12" fmla="*/ 257 w 273"/>
                <a:gd name="T13" fmla="*/ 76 h 115"/>
                <a:gd name="T14" fmla="*/ 178 w 273"/>
                <a:gd name="T15" fmla="*/ 76 h 115"/>
                <a:gd name="T16" fmla="*/ 139 w 273"/>
                <a:gd name="T17" fmla="*/ 88 h 115"/>
                <a:gd name="T18" fmla="*/ 97 w 273"/>
                <a:gd name="T19" fmla="*/ 59 h 115"/>
                <a:gd name="T20" fmla="*/ 154 w 273"/>
                <a:gd name="T21" fmla="*/ 30 h 115"/>
                <a:gd name="T22" fmla="*/ 195 w 273"/>
                <a:gd name="T23" fmla="*/ 43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73" h="115">
                  <a:moveTo>
                    <a:pt x="195" y="43"/>
                  </a:moveTo>
                  <a:cubicBezTo>
                    <a:pt x="273" y="43"/>
                    <a:pt x="273" y="43"/>
                    <a:pt x="273" y="43"/>
                  </a:cubicBezTo>
                  <a:cubicBezTo>
                    <a:pt x="272" y="26"/>
                    <a:pt x="256" y="14"/>
                    <a:pt x="223" y="9"/>
                  </a:cubicBezTo>
                  <a:cubicBezTo>
                    <a:pt x="160" y="0"/>
                    <a:pt x="91" y="4"/>
                    <a:pt x="42" y="31"/>
                  </a:cubicBezTo>
                  <a:cubicBezTo>
                    <a:pt x="3" y="53"/>
                    <a:pt x="0" y="85"/>
                    <a:pt x="38" y="101"/>
                  </a:cubicBezTo>
                  <a:cubicBezTo>
                    <a:pt x="71" y="114"/>
                    <a:pt x="139" y="115"/>
                    <a:pt x="188" y="107"/>
                  </a:cubicBezTo>
                  <a:cubicBezTo>
                    <a:pt x="219" y="102"/>
                    <a:pt x="244" y="91"/>
                    <a:pt x="257" y="76"/>
                  </a:cubicBezTo>
                  <a:cubicBezTo>
                    <a:pt x="178" y="76"/>
                    <a:pt x="178" y="76"/>
                    <a:pt x="178" y="76"/>
                  </a:cubicBezTo>
                  <a:cubicBezTo>
                    <a:pt x="168" y="84"/>
                    <a:pt x="155" y="88"/>
                    <a:pt x="139" y="88"/>
                  </a:cubicBezTo>
                  <a:cubicBezTo>
                    <a:pt x="95" y="88"/>
                    <a:pt x="89" y="75"/>
                    <a:pt x="97" y="59"/>
                  </a:cubicBezTo>
                  <a:cubicBezTo>
                    <a:pt x="106" y="41"/>
                    <a:pt x="125" y="31"/>
                    <a:pt x="154" y="30"/>
                  </a:cubicBezTo>
                  <a:cubicBezTo>
                    <a:pt x="178" y="30"/>
                    <a:pt x="189" y="35"/>
                    <a:pt x="195" y="4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09" name="Freeform 9"/>
            <p:cNvSpPr>
              <a:spLocks/>
            </p:cNvSpPr>
            <p:nvPr userDrawn="1"/>
          </p:nvSpPr>
          <p:spPr bwMode="auto">
            <a:xfrm>
              <a:off x="5148263" y="847725"/>
              <a:ext cx="669925" cy="320675"/>
            </a:xfrm>
            <a:custGeom>
              <a:avLst/>
              <a:gdLst>
                <a:gd name="T0" fmla="*/ 258 w 422"/>
                <a:gd name="T1" fmla="*/ 0 h 202"/>
                <a:gd name="T2" fmla="*/ 190 w 422"/>
                <a:gd name="T3" fmla="*/ 154 h 202"/>
                <a:gd name="T4" fmla="*/ 422 w 422"/>
                <a:gd name="T5" fmla="*/ 154 h 202"/>
                <a:gd name="T6" fmla="*/ 400 w 422"/>
                <a:gd name="T7" fmla="*/ 202 h 202"/>
                <a:gd name="T8" fmla="*/ 0 w 422"/>
                <a:gd name="T9" fmla="*/ 202 h 202"/>
                <a:gd name="T10" fmla="*/ 90 w 422"/>
                <a:gd name="T11" fmla="*/ 0 h 202"/>
                <a:gd name="T12" fmla="*/ 258 w 422"/>
                <a:gd name="T13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2" h="202">
                  <a:moveTo>
                    <a:pt x="258" y="0"/>
                  </a:moveTo>
                  <a:lnTo>
                    <a:pt x="190" y="154"/>
                  </a:lnTo>
                  <a:lnTo>
                    <a:pt x="422" y="154"/>
                  </a:lnTo>
                  <a:lnTo>
                    <a:pt x="400" y="202"/>
                  </a:lnTo>
                  <a:lnTo>
                    <a:pt x="0" y="202"/>
                  </a:lnTo>
                  <a:lnTo>
                    <a:pt x="90" y="0"/>
                  </a:lnTo>
                  <a:lnTo>
                    <a:pt x="25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sp>
        <p:nvSpPr>
          <p:cNvPr id="110" name="Line 50"/>
          <p:cNvSpPr>
            <a:spLocks noChangeShapeType="1"/>
          </p:cNvSpPr>
          <p:nvPr userDrawn="1"/>
        </p:nvSpPr>
        <p:spPr bwMode="auto">
          <a:xfrm>
            <a:off x="3557878" y="4016375"/>
            <a:ext cx="5076242" cy="0"/>
          </a:xfrm>
          <a:prstGeom prst="line">
            <a:avLst/>
          </a:prstGeom>
          <a:noFill/>
          <a:ln w="9525" cap="flat">
            <a:solidFill>
              <a:srgbClr val="FFFFF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grpSp>
        <p:nvGrpSpPr>
          <p:cNvPr id="111" name="Group 110"/>
          <p:cNvGrpSpPr/>
          <p:nvPr userDrawn="1"/>
        </p:nvGrpSpPr>
        <p:grpSpPr>
          <a:xfrm>
            <a:off x="3618854" y="2641600"/>
            <a:ext cx="4954290" cy="1060450"/>
            <a:chOff x="2074863" y="2641600"/>
            <a:chExt cx="4953000" cy="1060450"/>
          </a:xfrm>
        </p:grpSpPr>
        <p:sp>
          <p:nvSpPr>
            <p:cNvPr id="112" name="Freeform 51"/>
            <p:cNvSpPr>
              <a:spLocks noEditPoints="1"/>
            </p:cNvSpPr>
            <p:nvPr userDrawn="1"/>
          </p:nvSpPr>
          <p:spPr bwMode="auto">
            <a:xfrm>
              <a:off x="3027363" y="3448050"/>
              <a:ext cx="111125" cy="149225"/>
            </a:xfrm>
            <a:custGeom>
              <a:avLst/>
              <a:gdLst>
                <a:gd name="T0" fmla="*/ 19 w 35"/>
                <a:gd name="T1" fmla="*/ 0 h 47"/>
                <a:gd name="T2" fmla="*/ 32 w 35"/>
                <a:gd name="T3" fmla="*/ 12 h 47"/>
                <a:gd name="T4" fmla="*/ 25 w 35"/>
                <a:gd name="T5" fmla="*/ 21 h 47"/>
                <a:gd name="T6" fmla="*/ 25 w 35"/>
                <a:gd name="T7" fmla="*/ 21 h 47"/>
                <a:gd name="T8" fmla="*/ 35 w 35"/>
                <a:gd name="T9" fmla="*/ 33 h 47"/>
                <a:gd name="T10" fmla="*/ 19 w 35"/>
                <a:gd name="T11" fmla="*/ 47 h 47"/>
                <a:gd name="T12" fmla="*/ 0 w 35"/>
                <a:gd name="T13" fmla="*/ 47 h 47"/>
                <a:gd name="T14" fmla="*/ 0 w 35"/>
                <a:gd name="T15" fmla="*/ 0 h 47"/>
                <a:gd name="T16" fmla="*/ 19 w 35"/>
                <a:gd name="T17" fmla="*/ 0 h 47"/>
                <a:gd name="T18" fmla="*/ 17 w 35"/>
                <a:gd name="T19" fmla="*/ 19 h 47"/>
                <a:gd name="T20" fmla="*/ 25 w 35"/>
                <a:gd name="T21" fmla="*/ 13 h 47"/>
                <a:gd name="T22" fmla="*/ 17 w 35"/>
                <a:gd name="T23" fmla="*/ 6 h 47"/>
                <a:gd name="T24" fmla="*/ 8 w 35"/>
                <a:gd name="T25" fmla="*/ 6 h 47"/>
                <a:gd name="T26" fmla="*/ 8 w 35"/>
                <a:gd name="T27" fmla="*/ 19 h 47"/>
                <a:gd name="T28" fmla="*/ 17 w 35"/>
                <a:gd name="T29" fmla="*/ 19 h 47"/>
                <a:gd name="T30" fmla="*/ 19 w 35"/>
                <a:gd name="T31" fmla="*/ 41 h 47"/>
                <a:gd name="T32" fmla="*/ 28 w 35"/>
                <a:gd name="T33" fmla="*/ 33 h 47"/>
                <a:gd name="T34" fmla="*/ 19 w 35"/>
                <a:gd name="T35" fmla="*/ 25 h 47"/>
                <a:gd name="T36" fmla="*/ 8 w 35"/>
                <a:gd name="T37" fmla="*/ 25 h 47"/>
                <a:gd name="T38" fmla="*/ 8 w 35"/>
                <a:gd name="T39" fmla="*/ 41 h 47"/>
                <a:gd name="T40" fmla="*/ 19 w 35"/>
                <a:gd name="T41" fmla="*/ 41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5" h="47">
                  <a:moveTo>
                    <a:pt x="19" y="0"/>
                  </a:moveTo>
                  <a:cubicBezTo>
                    <a:pt x="27" y="0"/>
                    <a:pt x="32" y="5"/>
                    <a:pt x="32" y="12"/>
                  </a:cubicBezTo>
                  <a:cubicBezTo>
                    <a:pt x="32" y="16"/>
                    <a:pt x="29" y="20"/>
                    <a:pt x="25" y="21"/>
                  </a:cubicBezTo>
                  <a:cubicBezTo>
                    <a:pt x="25" y="21"/>
                    <a:pt x="25" y="21"/>
                    <a:pt x="25" y="21"/>
                  </a:cubicBezTo>
                  <a:cubicBezTo>
                    <a:pt x="30" y="22"/>
                    <a:pt x="35" y="27"/>
                    <a:pt x="35" y="33"/>
                  </a:cubicBezTo>
                  <a:cubicBezTo>
                    <a:pt x="35" y="41"/>
                    <a:pt x="30" y="47"/>
                    <a:pt x="19" y="47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9" y="0"/>
                  </a:lnTo>
                  <a:close/>
                  <a:moveTo>
                    <a:pt x="17" y="19"/>
                  </a:moveTo>
                  <a:cubicBezTo>
                    <a:pt x="22" y="19"/>
                    <a:pt x="25" y="16"/>
                    <a:pt x="25" y="13"/>
                  </a:cubicBezTo>
                  <a:cubicBezTo>
                    <a:pt x="25" y="9"/>
                    <a:pt x="22" y="6"/>
                    <a:pt x="17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19"/>
                    <a:pt x="8" y="19"/>
                    <a:pt x="8" y="19"/>
                  </a:cubicBezTo>
                  <a:lnTo>
                    <a:pt x="17" y="19"/>
                  </a:lnTo>
                  <a:close/>
                  <a:moveTo>
                    <a:pt x="19" y="41"/>
                  </a:moveTo>
                  <a:cubicBezTo>
                    <a:pt x="24" y="41"/>
                    <a:pt x="28" y="37"/>
                    <a:pt x="28" y="33"/>
                  </a:cubicBezTo>
                  <a:cubicBezTo>
                    <a:pt x="28" y="28"/>
                    <a:pt x="24" y="25"/>
                    <a:pt x="19" y="25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8" y="41"/>
                    <a:pt x="8" y="41"/>
                    <a:pt x="8" y="41"/>
                  </a:cubicBezTo>
                  <a:lnTo>
                    <a:pt x="19" y="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13" name="Freeform 52"/>
            <p:cNvSpPr>
              <a:spLocks/>
            </p:cNvSpPr>
            <p:nvPr userDrawn="1"/>
          </p:nvSpPr>
          <p:spPr bwMode="auto">
            <a:xfrm>
              <a:off x="3173413" y="3448050"/>
              <a:ext cx="104775" cy="149225"/>
            </a:xfrm>
            <a:custGeom>
              <a:avLst/>
              <a:gdLst>
                <a:gd name="T0" fmla="*/ 66 w 66"/>
                <a:gd name="T1" fmla="*/ 80 h 94"/>
                <a:gd name="T2" fmla="*/ 66 w 66"/>
                <a:gd name="T3" fmla="*/ 94 h 94"/>
                <a:gd name="T4" fmla="*/ 0 w 66"/>
                <a:gd name="T5" fmla="*/ 94 h 94"/>
                <a:gd name="T6" fmla="*/ 0 w 66"/>
                <a:gd name="T7" fmla="*/ 0 h 94"/>
                <a:gd name="T8" fmla="*/ 64 w 66"/>
                <a:gd name="T9" fmla="*/ 0 h 94"/>
                <a:gd name="T10" fmla="*/ 64 w 66"/>
                <a:gd name="T11" fmla="*/ 14 h 94"/>
                <a:gd name="T12" fmla="*/ 16 w 66"/>
                <a:gd name="T13" fmla="*/ 14 h 94"/>
                <a:gd name="T14" fmla="*/ 16 w 66"/>
                <a:gd name="T15" fmla="*/ 38 h 94"/>
                <a:gd name="T16" fmla="*/ 54 w 66"/>
                <a:gd name="T17" fmla="*/ 38 h 94"/>
                <a:gd name="T18" fmla="*/ 54 w 66"/>
                <a:gd name="T19" fmla="*/ 52 h 94"/>
                <a:gd name="T20" fmla="*/ 16 w 66"/>
                <a:gd name="T21" fmla="*/ 52 h 94"/>
                <a:gd name="T22" fmla="*/ 16 w 66"/>
                <a:gd name="T23" fmla="*/ 80 h 94"/>
                <a:gd name="T24" fmla="*/ 66 w 66"/>
                <a:gd name="T25" fmla="*/ 8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6" h="94">
                  <a:moveTo>
                    <a:pt x="66" y="80"/>
                  </a:moveTo>
                  <a:lnTo>
                    <a:pt x="66" y="94"/>
                  </a:lnTo>
                  <a:lnTo>
                    <a:pt x="0" y="94"/>
                  </a:lnTo>
                  <a:lnTo>
                    <a:pt x="0" y="0"/>
                  </a:lnTo>
                  <a:lnTo>
                    <a:pt x="64" y="0"/>
                  </a:lnTo>
                  <a:lnTo>
                    <a:pt x="64" y="14"/>
                  </a:lnTo>
                  <a:lnTo>
                    <a:pt x="16" y="14"/>
                  </a:lnTo>
                  <a:lnTo>
                    <a:pt x="16" y="38"/>
                  </a:lnTo>
                  <a:lnTo>
                    <a:pt x="54" y="38"/>
                  </a:lnTo>
                  <a:lnTo>
                    <a:pt x="54" y="52"/>
                  </a:lnTo>
                  <a:lnTo>
                    <a:pt x="16" y="52"/>
                  </a:lnTo>
                  <a:lnTo>
                    <a:pt x="16" y="80"/>
                  </a:lnTo>
                  <a:lnTo>
                    <a:pt x="66" y="8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14" name="Freeform 53"/>
            <p:cNvSpPr>
              <a:spLocks/>
            </p:cNvSpPr>
            <p:nvPr userDrawn="1"/>
          </p:nvSpPr>
          <p:spPr bwMode="auto">
            <a:xfrm>
              <a:off x="3303588" y="3448050"/>
              <a:ext cx="136525" cy="149225"/>
            </a:xfrm>
            <a:custGeom>
              <a:avLst/>
              <a:gdLst>
                <a:gd name="T0" fmla="*/ 43 w 43"/>
                <a:gd name="T1" fmla="*/ 0 h 47"/>
                <a:gd name="T2" fmla="*/ 25 w 43"/>
                <a:gd name="T3" fmla="*/ 25 h 47"/>
                <a:gd name="T4" fmla="*/ 25 w 43"/>
                <a:gd name="T5" fmla="*/ 47 h 47"/>
                <a:gd name="T6" fmla="*/ 18 w 43"/>
                <a:gd name="T7" fmla="*/ 47 h 47"/>
                <a:gd name="T8" fmla="*/ 18 w 43"/>
                <a:gd name="T9" fmla="*/ 25 h 47"/>
                <a:gd name="T10" fmla="*/ 0 w 43"/>
                <a:gd name="T11" fmla="*/ 0 h 47"/>
                <a:gd name="T12" fmla="*/ 8 w 43"/>
                <a:gd name="T13" fmla="*/ 0 h 47"/>
                <a:gd name="T14" fmla="*/ 19 w 43"/>
                <a:gd name="T15" fmla="*/ 14 h 47"/>
                <a:gd name="T16" fmla="*/ 21 w 43"/>
                <a:gd name="T17" fmla="*/ 18 h 47"/>
                <a:gd name="T18" fmla="*/ 22 w 43"/>
                <a:gd name="T19" fmla="*/ 18 h 47"/>
                <a:gd name="T20" fmla="*/ 24 w 43"/>
                <a:gd name="T21" fmla="*/ 14 h 47"/>
                <a:gd name="T22" fmla="*/ 35 w 43"/>
                <a:gd name="T23" fmla="*/ 0 h 47"/>
                <a:gd name="T24" fmla="*/ 43 w 43"/>
                <a:gd name="T25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3" h="47">
                  <a:moveTo>
                    <a:pt x="43" y="0"/>
                  </a:moveTo>
                  <a:cubicBezTo>
                    <a:pt x="25" y="25"/>
                    <a:pt x="25" y="25"/>
                    <a:pt x="25" y="25"/>
                  </a:cubicBezTo>
                  <a:cubicBezTo>
                    <a:pt x="25" y="47"/>
                    <a:pt x="25" y="47"/>
                    <a:pt x="25" y="47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8" y="25"/>
                    <a:pt x="18" y="25"/>
                    <a:pt x="18" y="2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20" y="16"/>
                    <a:pt x="21" y="18"/>
                    <a:pt x="21" y="18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2" y="18"/>
                    <a:pt x="23" y="16"/>
                    <a:pt x="24" y="14"/>
                  </a:cubicBezTo>
                  <a:cubicBezTo>
                    <a:pt x="35" y="0"/>
                    <a:pt x="35" y="0"/>
                    <a:pt x="35" y="0"/>
                  </a:cubicBezTo>
                  <a:lnTo>
                    <a:pt x="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15" name="Freeform 54"/>
            <p:cNvSpPr>
              <a:spLocks noEditPoints="1"/>
            </p:cNvSpPr>
            <p:nvPr userDrawn="1"/>
          </p:nvSpPr>
          <p:spPr bwMode="auto">
            <a:xfrm>
              <a:off x="3446463" y="3444875"/>
              <a:ext cx="152400" cy="155575"/>
            </a:xfrm>
            <a:custGeom>
              <a:avLst/>
              <a:gdLst>
                <a:gd name="T0" fmla="*/ 24 w 48"/>
                <a:gd name="T1" fmla="*/ 0 h 49"/>
                <a:gd name="T2" fmla="*/ 48 w 48"/>
                <a:gd name="T3" fmla="*/ 24 h 49"/>
                <a:gd name="T4" fmla="*/ 24 w 48"/>
                <a:gd name="T5" fmla="*/ 49 h 49"/>
                <a:gd name="T6" fmla="*/ 0 w 48"/>
                <a:gd name="T7" fmla="*/ 24 h 49"/>
                <a:gd name="T8" fmla="*/ 24 w 48"/>
                <a:gd name="T9" fmla="*/ 0 h 49"/>
                <a:gd name="T10" fmla="*/ 24 w 48"/>
                <a:gd name="T11" fmla="*/ 41 h 49"/>
                <a:gd name="T12" fmla="*/ 41 w 48"/>
                <a:gd name="T13" fmla="*/ 24 h 49"/>
                <a:gd name="T14" fmla="*/ 24 w 48"/>
                <a:gd name="T15" fmla="*/ 7 h 49"/>
                <a:gd name="T16" fmla="*/ 7 w 48"/>
                <a:gd name="T17" fmla="*/ 24 h 49"/>
                <a:gd name="T18" fmla="*/ 24 w 48"/>
                <a:gd name="T19" fmla="*/ 41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49">
                  <a:moveTo>
                    <a:pt x="24" y="0"/>
                  </a:moveTo>
                  <a:cubicBezTo>
                    <a:pt x="37" y="0"/>
                    <a:pt x="48" y="10"/>
                    <a:pt x="48" y="24"/>
                  </a:cubicBezTo>
                  <a:cubicBezTo>
                    <a:pt x="48" y="39"/>
                    <a:pt x="37" y="49"/>
                    <a:pt x="24" y="49"/>
                  </a:cubicBezTo>
                  <a:cubicBezTo>
                    <a:pt x="11" y="49"/>
                    <a:pt x="0" y="39"/>
                    <a:pt x="0" y="24"/>
                  </a:cubicBezTo>
                  <a:cubicBezTo>
                    <a:pt x="0" y="10"/>
                    <a:pt x="11" y="0"/>
                    <a:pt x="24" y="0"/>
                  </a:cubicBezTo>
                  <a:moveTo>
                    <a:pt x="24" y="41"/>
                  </a:moveTo>
                  <a:cubicBezTo>
                    <a:pt x="34" y="41"/>
                    <a:pt x="41" y="35"/>
                    <a:pt x="41" y="24"/>
                  </a:cubicBezTo>
                  <a:cubicBezTo>
                    <a:pt x="41" y="14"/>
                    <a:pt x="34" y="7"/>
                    <a:pt x="24" y="7"/>
                  </a:cubicBezTo>
                  <a:cubicBezTo>
                    <a:pt x="14" y="7"/>
                    <a:pt x="7" y="14"/>
                    <a:pt x="7" y="24"/>
                  </a:cubicBezTo>
                  <a:cubicBezTo>
                    <a:pt x="7" y="35"/>
                    <a:pt x="14" y="41"/>
                    <a:pt x="24" y="4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16" name="Freeform 55"/>
            <p:cNvSpPr>
              <a:spLocks/>
            </p:cNvSpPr>
            <p:nvPr userDrawn="1"/>
          </p:nvSpPr>
          <p:spPr bwMode="auto">
            <a:xfrm>
              <a:off x="3633788" y="3448050"/>
              <a:ext cx="123825" cy="149225"/>
            </a:xfrm>
            <a:custGeom>
              <a:avLst/>
              <a:gdLst>
                <a:gd name="T0" fmla="*/ 39 w 39"/>
                <a:gd name="T1" fmla="*/ 0 h 47"/>
                <a:gd name="T2" fmla="*/ 39 w 39"/>
                <a:gd name="T3" fmla="*/ 47 h 47"/>
                <a:gd name="T4" fmla="*/ 32 w 39"/>
                <a:gd name="T5" fmla="*/ 47 h 47"/>
                <a:gd name="T6" fmla="*/ 15 w 39"/>
                <a:gd name="T7" fmla="*/ 24 h 47"/>
                <a:gd name="T8" fmla="*/ 7 w 39"/>
                <a:gd name="T9" fmla="*/ 12 h 47"/>
                <a:gd name="T10" fmla="*/ 7 w 39"/>
                <a:gd name="T11" fmla="*/ 12 h 47"/>
                <a:gd name="T12" fmla="*/ 7 w 39"/>
                <a:gd name="T13" fmla="*/ 27 h 47"/>
                <a:gd name="T14" fmla="*/ 7 w 39"/>
                <a:gd name="T15" fmla="*/ 47 h 47"/>
                <a:gd name="T16" fmla="*/ 0 w 39"/>
                <a:gd name="T17" fmla="*/ 47 h 47"/>
                <a:gd name="T18" fmla="*/ 0 w 39"/>
                <a:gd name="T19" fmla="*/ 0 h 47"/>
                <a:gd name="T20" fmla="*/ 7 w 39"/>
                <a:gd name="T21" fmla="*/ 0 h 47"/>
                <a:gd name="T22" fmla="*/ 24 w 39"/>
                <a:gd name="T23" fmla="*/ 23 h 47"/>
                <a:gd name="T24" fmla="*/ 32 w 39"/>
                <a:gd name="T25" fmla="*/ 34 h 47"/>
                <a:gd name="T26" fmla="*/ 32 w 39"/>
                <a:gd name="T27" fmla="*/ 34 h 47"/>
                <a:gd name="T28" fmla="*/ 32 w 39"/>
                <a:gd name="T29" fmla="*/ 20 h 47"/>
                <a:gd name="T30" fmla="*/ 32 w 39"/>
                <a:gd name="T31" fmla="*/ 0 h 47"/>
                <a:gd name="T32" fmla="*/ 39 w 39"/>
                <a:gd name="T3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9" h="47">
                  <a:moveTo>
                    <a:pt x="39" y="0"/>
                  </a:moveTo>
                  <a:cubicBezTo>
                    <a:pt x="39" y="47"/>
                    <a:pt x="39" y="47"/>
                    <a:pt x="39" y="47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11" y="18"/>
                    <a:pt x="7" y="12"/>
                    <a:pt x="7" y="12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7" y="12"/>
                    <a:pt x="7" y="19"/>
                    <a:pt x="7" y="27"/>
                  </a:cubicBezTo>
                  <a:cubicBezTo>
                    <a:pt x="7" y="47"/>
                    <a:pt x="7" y="47"/>
                    <a:pt x="7" y="47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24" y="23"/>
                    <a:pt x="24" y="23"/>
                    <a:pt x="24" y="23"/>
                  </a:cubicBezTo>
                  <a:cubicBezTo>
                    <a:pt x="27" y="28"/>
                    <a:pt x="32" y="34"/>
                    <a:pt x="32" y="34"/>
                  </a:cubicBezTo>
                  <a:cubicBezTo>
                    <a:pt x="32" y="34"/>
                    <a:pt x="32" y="34"/>
                    <a:pt x="32" y="34"/>
                  </a:cubicBezTo>
                  <a:cubicBezTo>
                    <a:pt x="32" y="34"/>
                    <a:pt x="32" y="27"/>
                    <a:pt x="32" y="20"/>
                  </a:cubicBezTo>
                  <a:cubicBezTo>
                    <a:pt x="32" y="0"/>
                    <a:pt x="32" y="0"/>
                    <a:pt x="32" y="0"/>
                  </a:cubicBezTo>
                  <a:lnTo>
                    <a:pt x="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17" name="Freeform 56"/>
            <p:cNvSpPr>
              <a:spLocks noEditPoints="1"/>
            </p:cNvSpPr>
            <p:nvPr userDrawn="1"/>
          </p:nvSpPr>
          <p:spPr bwMode="auto">
            <a:xfrm>
              <a:off x="3805238" y="3448050"/>
              <a:ext cx="139700" cy="149225"/>
            </a:xfrm>
            <a:custGeom>
              <a:avLst/>
              <a:gdLst>
                <a:gd name="T0" fmla="*/ 20 w 44"/>
                <a:gd name="T1" fmla="*/ 0 h 47"/>
                <a:gd name="T2" fmla="*/ 44 w 44"/>
                <a:gd name="T3" fmla="*/ 24 h 47"/>
                <a:gd name="T4" fmla="*/ 20 w 44"/>
                <a:gd name="T5" fmla="*/ 47 h 47"/>
                <a:gd name="T6" fmla="*/ 0 w 44"/>
                <a:gd name="T7" fmla="*/ 47 h 47"/>
                <a:gd name="T8" fmla="*/ 0 w 44"/>
                <a:gd name="T9" fmla="*/ 0 h 47"/>
                <a:gd name="T10" fmla="*/ 20 w 44"/>
                <a:gd name="T11" fmla="*/ 0 h 47"/>
                <a:gd name="T12" fmla="*/ 20 w 44"/>
                <a:gd name="T13" fmla="*/ 40 h 47"/>
                <a:gd name="T14" fmla="*/ 36 w 44"/>
                <a:gd name="T15" fmla="*/ 24 h 47"/>
                <a:gd name="T16" fmla="*/ 20 w 44"/>
                <a:gd name="T17" fmla="*/ 7 h 47"/>
                <a:gd name="T18" fmla="*/ 7 w 44"/>
                <a:gd name="T19" fmla="*/ 7 h 47"/>
                <a:gd name="T20" fmla="*/ 7 w 44"/>
                <a:gd name="T21" fmla="*/ 40 h 47"/>
                <a:gd name="T22" fmla="*/ 20 w 44"/>
                <a:gd name="T23" fmla="*/ 4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4" h="47">
                  <a:moveTo>
                    <a:pt x="20" y="0"/>
                  </a:moveTo>
                  <a:cubicBezTo>
                    <a:pt x="33" y="0"/>
                    <a:pt x="44" y="10"/>
                    <a:pt x="44" y="24"/>
                  </a:cubicBezTo>
                  <a:cubicBezTo>
                    <a:pt x="44" y="38"/>
                    <a:pt x="33" y="47"/>
                    <a:pt x="20" y="47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20" y="0"/>
                  </a:lnTo>
                  <a:close/>
                  <a:moveTo>
                    <a:pt x="20" y="40"/>
                  </a:moveTo>
                  <a:cubicBezTo>
                    <a:pt x="29" y="40"/>
                    <a:pt x="36" y="34"/>
                    <a:pt x="36" y="24"/>
                  </a:cubicBezTo>
                  <a:cubicBezTo>
                    <a:pt x="36" y="13"/>
                    <a:pt x="29" y="7"/>
                    <a:pt x="20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40"/>
                    <a:pt x="7" y="40"/>
                    <a:pt x="7" y="40"/>
                  </a:cubicBezTo>
                  <a:lnTo>
                    <a:pt x="20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18" name="Freeform 57"/>
            <p:cNvSpPr>
              <a:spLocks/>
            </p:cNvSpPr>
            <p:nvPr userDrawn="1"/>
          </p:nvSpPr>
          <p:spPr bwMode="auto">
            <a:xfrm>
              <a:off x="4027488" y="3448050"/>
              <a:ext cx="117475" cy="149225"/>
            </a:xfrm>
            <a:custGeom>
              <a:avLst/>
              <a:gdLst>
                <a:gd name="T0" fmla="*/ 74 w 74"/>
                <a:gd name="T1" fmla="*/ 0 h 94"/>
                <a:gd name="T2" fmla="*/ 74 w 74"/>
                <a:gd name="T3" fmla="*/ 14 h 94"/>
                <a:gd name="T4" fmla="*/ 44 w 74"/>
                <a:gd name="T5" fmla="*/ 14 h 94"/>
                <a:gd name="T6" fmla="*/ 44 w 74"/>
                <a:gd name="T7" fmla="*/ 94 h 94"/>
                <a:gd name="T8" fmla="*/ 30 w 74"/>
                <a:gd name="T9" fmla="*/ 94 h 94"/>
                <a:gd name="T10" fmla="*/ 30 w 74"/>
                <a:gd name="T11" fmla="*/ 14 h 94"/>
                <a:gd name="T12" fmla="*/ 0 w 74"/>
                <a:gd name="T13" fmla="*/ 14 h 94"/>
                <a:gd name="T14" fmla="*/ 0 w 74"/>
                <a:gd name="T15" fmla="*/ 0 h 94"/>
                <a:gd name="T16" fmla="*/ 74 w 74"/>
                <a:gd name="T17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4" h="94">
                  <a:moveTo>
                    <a:pt x="74" y="0"/>
                  </a:moveTo>
                  <a:lnTo>
                    <a:pt x="74" y="14"/>
                  </a:lnTo>
                  <a:lnTo>
                    <a:pt x="44" y="14"/>
                  </a:lnTo>
                  <a:lnTo>
                    <a:pt x="44" y="94"/>
                  </a:lnTo>
                  <a:lnTo>
                    <a:pt x="30" y="94"/>
                  </a:lnTo>
                  <a:lnTo>
                    <a:pt x="30" y="14"/>
                  </a:lnTo>
                  <a:lnTo>
                    <a:pt x="0" y="14"/>
                  </a:lnTo>
                  <a:lnTo>
                    <a:pt x="0" y="0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19" name="Freeform 58"/>
            <p:cNvSpPr>
              <a:spLocks/>
            </p:cNvSpPr>
            <p:nvPr userDrawn="1"/>
          </p:nvSpPr>
          <p:spPr bwMode="auto">
            <a:xfrm>
              <a:off x="4176713" y="3448050"/>
              <a:ext cx="120650" cy="149225"/>
            </a:xfrm>
            <a:custGeom>
              <a:avLst/>
              <a:gdLst>
                <a:gd name="T0" fmla="*/ 76 w 76"/>
                <a:gd name="T1" fmla="*/ 0 h 94"/>
                <a:gd name="T2" fmla="*/ 76 w 76"/>
                <a:gd name="T3" fmla="*/ 94 h 94"/>
                <a:gd name="T4" fmla="*/ 60 w 76"/>
                <a:gd name="T5" fmla="*/ 94 h 94"/>
                <a:gd name="T6" fmla="*/ 60 w 76"/>
                <a:gd name="T7" fmla="*/ 52 h 94"/>
                <a:gd name="T8" fmla="*/ 16 w 76"/>
                <a:gd name="T9" fmla="*/ 52 h 94"/>
                <a:gd name="T10" fmla="*/ 16 w 76"/>
                <a:gd name="T11" fmla="*/ 94 h 94"/>
                <a:gd name="T12" fmla="*/ 0 w 76"/>
                <a:gd name="T13" fmla="*/ 94 h 94"/>
                <a:gd name="T14" fmla="*/ 0 w 76"/>
                <a:gd name="T15" fmla="*/ 0 h 94"/>
                <a:gd name="T16" fmla="*/ 16 w 76"/>
                <a:gd name="T17" fmla="*/ 0 h 94"/>
                <a:gd name="T18" fmla="*/ 16 w 76"/>
                <a:gd name="T19" fmla="*/ 38 h 94"/>
                <a:gd name="T20" fmla="*/ 60 w 76"/>
                <a:gd name="T21" fmla="*/ 38 h 94"/>
                <a:gd name="T22" fmla="*/ 60 w 76"/>
                <a:gd name="T23" fmla="*/ 0 h 94"/>
                <a:gd name="T24" fmla="*/ 76 w 76"/>
                <a:gd name="T25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6" h="94">
                  <a:moveTo>
                    <a:pt x="76" y="0"/>
                  </a:moveTo>
                  <a:lnTo>
                    <a:pt x="76" y="94"/>
                  </a:lnTo>
                  <a:lnTo>
                    <a:pt x="60" y="94"/>
                  </a:lnTo>
                  <a:lnTo>
                    <a:pt x="60" y="52"/>
                  </a:lnTo>
                  <a:lnTo>
                    <a:pt x="16" y="52"/>
                  </a:lnTo>
                  <a:lnTo>
                    <a:pt x="16" y="94"/>
                  </a:lnTo>
                  <a:lnTo>
                    <a:pt x="0" y="94"/>
                  </a:lnTo>
                  <a:lnTo>
                    <a:pt x="0" y="0"/>
                  </a:lnTo>
                  <a:lnTo>
                    <a:pt x="16" y="0"/>
                  </a:lnTo>
                  <a:lnTo>
                    <a:pt x="16" y="38"/>
                  </a:lnTo>
                  <a:lnTo>
                    <a:pt x="60" y="38"/>
                  </a:lnTo>
                  <a:lnTo>
                    <a:pt x="60" y="0"/>
                  </a:lnTo>
                  <a:lnTo>
                    <a:pt x="7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20" name="Freeform 59"/>
            <p:cNvSpPr>
              <a:spLocks/>
            </p:cNvSpPr>
            <p:nvPr userDrawn="1"/>
          </p:nvSpPr>
          <p:spPr bwMode="auto">
            <a:xfrm>
              <a:off x="4341813" y="3448050"/>
              <a:ext cx="104775" cy="149225"/>
            </a:xfrm>
            <a:custGeom>
              <a:avLst/>
              <a:gdLst>
                <a:gd name="T0" fmla="*/ 66 w 66"/>
                <a:gd name="T1" fmla="*/ 80 h 94"/>
                <a:gd name="T2" fmla="*/ 66 w 66"/>
                <a:gd name="T3" fmla="*/ 94 h 94"/>
                <a:gd name="T4" fmla="*/ 0 w 66"/>
                <a:gd name="T5" fmla="*/ 94 h 94"/>
                <a:gd name="T6" fmla="*/ 0 w 66"/>
                <a:gd name="T7" fmla="*/ 0 h 94"/>
                <a:gd name="T8" fmla="*/ 64 w 66"/>
                <a:gd name="T9" fmla="*/ 0 h 94"/>
                <a:gd name="T10" fmla="*/ 64 w 66"/>
                <a:gd name="T11" fmla="*/ 14 h 94"/>
                <a:gd name="T12" fmla="*/ 16 w 66"/>
                <a:gd name="T13" fmla="*/ 14 h 94"/>
                <a:gd name="T14" fmla="*/ 16 w 66"/>
                <a:gd name="T15" fmla="*/ 38 h 94"/>
                <a:gd name="T16" fmla="*/ 54 w 66"/>
                <a:gd name="T17" fmla="*/ 38 h 94"/>
                <a:gd name="T18" fmla="*/ 54 w 66"/>
                <a:gd name="T19" fmla="*/ 52 h 94"/>
                <a:gd name="T20" fmla="*/ 16 w 66"/>
                <a:gd name="T21" fmla="*/ 52 h 94"/>
                <a:gd name="T22" fmla="*/ 16 w 66"/>
                <a:gd name="T23" fmla="*/ 80 h 94"/>
                <a:gd name="T24" fmla="*/ 66 w 66"/>
                <a:gd name="T25" fmla="*/ 8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6" h="94">
                  <a:moveTo>
                    <a:pt x="66" y="80"/>
                  </a:moveTo>
                  <a:lnTo>
                    <a:pt x="66" y="94"/>
                  </a:lnTo>
                  <a:lnTo>
                    <a:pt x="0" y="94"/>
                  </a:lnTo>
                  <a:lnTo>
                    <a:pt x="0" y="0"/>
                  </a:lnTo>
                  <a:lnTo>
                    <a:pt x="64" y="0"/>
                  </a:lnTo>
                  <a:lnTo>
                    <a:pt x="64" y="14"/>
                  </a:lnTo>
                  <a:lnTo>
                    <a:pt x="16" y="14"/>
                  </a:lnTo>
                  <a:lnTo>
                    <a:pt x="16" y="38"/>
                  </a:lnTo>
                  <a:lnTo>
                    <a:pt x="54" y="38"/>
                  </a:lnTo>
                  <a:lnTo>
                    <a:pt x="54" y="52"/>
                  </a:lnTo>
                  <a:lnTo>
                    <a:pt x="16" y="52"/>
                  </a:lnTo>
                  <a:lnTo>
                    <a:pt x="16" y="80"/>
                  </a:lnTo>
                  <a:lnTo>
                    <a:pt x="66" y="8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21" name="Freeform 60"/>
            <p:cNvSpPr>
              <a:spLocks/>
            </p:cNvSpPr>
            <p:nvPr userDrawn="1"/>
          </p:nvSpPr>
          <p:spPr bwMode="auto">
            <a:xfrm>
              <a:off x="4538663" y="3444875"/>
              <a:ext cx="146050" cy="155575"/>
            </a:xfrm>
            <a:custGeom>
              <a:avLst/>
              <a:gdLst>
                <a:gd name="T0" fmla="*/ 38 w 46"/>
                <a:gd name="T1" fmla="*/ 14 h 49"/>
                <a:gd name="T2" fmla="*/ 24 w 46"/>
                <a:gd name="T3" fmla="*/ 7 h 49"/>
                <a:gd name="T4" fmla="*/ 7 w 46"/>
                <a:gd name="T5" fmla="*/ 24 h 49"/>
                <a:gd name="T6" fmla="*/ 24 w 46"/>
                <a:gd name="T7" fmla="*/ 41 h 49"/>
                <a:gd name="T8" fmla="*/ 39 w 46"/>
                <a:gd name="T9" fmla="*/ 33 h 49"/>
                <a:gd name="T10" fmla="*/ 46 w 46"/>
                <a:gd name="T11" fmla="*/ 35 h 49"/>
                <a:gd name="T12" fmla="*/ 24 w 46"/>
                <a:gd name="T13" fmla="*/ 49 h 49"/>
                <a:gd name="T14" fmla="*/ 0 w 46"/>
                <a:gd name="T15" fmla="*/ 24 h 49"/>
                <a:gd name="T16" fmla="*/ 24 w 46"/>
                <a:gd name="T17" fmla="*/ 0 h 49"/>
                <a:gd name="T18" fmla="*/ 45 w 46"/>
                <a:gd name="T19" fmla="*/ 12 h 49"/>
                <a:gd name="T20" fmla="*/ 38 w 46"/>
                <a:gd name="T21" fmla="*/ 14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6" h="49">
                  <a:moveTo>
                    <a:pt x="38" y="14"/>
                  </a:moveTo>
                  <a:cubicBezTo>
                    <a:pt x="35" y="10"/>
                    <a:pt x="30" y="7"/>
                    <a:pt x="24" y="7"/>
                  </a:cubicBezTo>
                  <a:cubicBezTo>
                    <a:pt x="14" y="7"/>
                    <a:pt x="7" y="14"/>
                    <a:pt x="7" y="24"/>
                  </a:cubicBezTo>
                  <a:cubicBezTo>
                    <a:pt x="7" y="35"/>
                    <a:pt x="15" y="41"/>
                    <a:pt x="24" y="41"/>
                  </a:cubicBezTo>
                  <a:cubicBezTo>
                    <a:pt x="30" y="41"/>
                    <a:pt x="36" y="38"/>
                    <a:pt x="39" y="33"/>
                  </a:cubicBezTo>
                  <a:cubicBezTo>
                    <a:pt x="46" y="35"/>
                    <a:pt x="46" y="35"/>
                    <a:pt x="46" y="35"/>
                  </a:cubicBezTo>
                  <a:cubicBezTo>
                    <a:pt x="42" y="43"/>
                    <a:pt x="34" y="49"/>
                    <a:pt x="24" y="49"/>
                  </a:cubicBezTo>
                  <a:cubicBezTo>
                    <a:pt x="11" y="49"/>
                    <a:pt x="0" y="39"/>
                    <a:pt x="0" y="24"/>
                  </a:cubicBezTo>
                  <a:cubicBezTo>
                    <a:pt x="0" y="10"/>
                    <a:pt x="11" y="0"/>
                    <a:pt x="24" y="0"/>
                  </a:cubicBezTo>
                  <a:cubicBezTo>
                    <a:pt x="33" y="0"/>
                    <a:pt x="41" y="5"/>
                    <a:pt x="45" y="12"/>
                  </a:cubicBezTo>
                  <a:lnTo>
                    <a:pt x="38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22" name="Freeform 61"/>
            <p:cNvSpPr>
              <a:spLocks noEditPoints="1"/>
            </p:cNvSpPr>
            <p:nvPr userDrawn="1"/>
          </p:nvSpPr>
          <p:spPr bwMode="auto">
            <a:xfrm>
              <a:off x="4706938" y="3444875"/>
              <a:ext cx="155575" cy="155575"/>
            </a:xfrm>
            <a:custGeom>
              <a:avLst/>
              <a:gdLst>
                <a:gd name="T0" fmla="*/ 24 w 49"/>
                <a:gd name="T1" fmla="*/ 0 h 49"/>
                <a:gd name="T2" fmla="*/ 49 w 49"/>
                <a:gd name="T3" fmla="*/ 24 h 49"/>
                <a:gd name="T4" fmla="*/ 24 w 49"/>
                <a:gd name="T5" fmla="*/ 49 h 49"/>
                <a:gd name="T6" fmla="*/ 0 w 49"/>
                <a:gd name="T7" fmla="*/ 24 h 49"/>
                <a:gd name="T8" fmla="*/ 24 w 49"/>
                <a:gd name="T9" fmla="*/ 0 h 49"/>
                <a:gd name="T10" fmla="*/ 24 w 49"/>
                <a:gd name="T11" fmla="*/ 41 h 49"/>
                <a:gd name="T12" fmla="*/ 41 w 49"/>
                <a:gd name="T13" fmla="*/ 24 h 49"/>
                <a:gd name="T14" fmla="*/ 24 w 49"/>
                <a:gd name="T15" fmla="*/ 7 h 49"/>
                <a:gd name="T16" fmla="*/ 8 w 49"/>
                <a:gd name="T17" fmla="*/ 24 h 49"/>
                <a:gd name="T18" fmla="*/ 24 w 49"/>
                <a:gd name="T19" fmla="*/ 41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9" h="49">
                  <a:moveTo>
                    <a:pt x="24" y="0"/>
                  </a:moveTo>
                  <a:cubicBezTo>
                    <a:pt x="38" y="0"/>
                    <a:pt x="49" y="10"/>
                    <a:pt x="49" y="24"/>
                  </a:cubicBezTo>
                  <a:cubicBezTo>
                    <a:pt x="49" y="39"/>
                    <a:pt x="38" y="49"/>
                    <a:pt x="24" y="49"/>
                  </a:cubicBezTo>
                  <a:cubicBezTo>
                    <a:pt x="11" y="49"/>
                    <a:pt x="0" y="39"/>
                    <a:pt x="0" y="24"/>
                  </a:cubicBezTo>
                  <a:cubicBezTo>
                    <a:pt x="0" y="10"/>
                    <a:pt x="11" y="0"/>
                    <a:pt x="24" y="0"/>
                  </a:cubicBezTo>
                  <a:moveTo>
                    <a:pt x="24" y="41"/>
                  </a:moveTo>
                  <a:cubicBezTo>
                    <a:pt x="34" y="41"/>
                    <a:pt x="41" y="35"/>
                    <a:pt x="41" y="24"/>
                  </a:cubicBezTo>
                  <a:cubicBezTo>
                    <a:pt x="41" y="14"/>
                    <a:pt x="34" y="7"/>
                    <a:pt x="24" y="7"/>
                  </a:cubicBezTo>
                  <a:cubicBezTo>
                    <a:pt x="15" y="7"/>
                    <a:pt x="8" y="14"/>
                    <a:pt x="8" y="24"/>
                  </a:cubicBezTo>
                  <a:cubicBezTo>
                    <a:pt x="8" y="35"/>
                    <a:pt x="15" y="41"/>
                    <a:pt x="24" y="4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23" name="Freeform 62"/>
            <p:cNvSpPr>
              <a:spLocks/>
            </p:cNvSpPr>
            <p:nvPr userDrawn="1"/>
          </p:nvSpPr>
          <p:spPr bwMode="auto">
            <a:xfrm>
              <a:off x="4894263" y="3448050"/>
              <a:ext cx="127000" cy="149225"/>
            </a:xfrm>
            <a:custGeom>
              <a:avLst/>
              <a:gdLst>
                <a:gd name="T0" fmla="*/ 40 w 40"/>
                <a:gd name="T1" fmla="*/ 0 h 47"/>
                <a:gd name="T2" fmla="*/ 40 w 40"/>
                <a:gd name="T3" fmla="*/ 47 h 47"/>
                <a:gd name="T4" fmla="*/ 33 w 40"/>
                <a:gd name="T5" fmla="*/ 47 h 47"/>
                <a:gd name="T6" fmla="*/ 16 w 40"/>
                <a:gd name="T7" fmla="*/ 24 h 47"/>
                <a:gd name="T8" fmla="*/ 8 w 40"/>
                <a:gd name="T9" fmla="*/ 12 h 47"/>
                <a:gd name="T10" fmla="*/ 7 w 40"/>
                <a:gd name="T11" fmla="*/ 12 h 47"/>
                <a:gd name="T12" fmla="*/ 8 w 40"/>
                <a:gd name="T13" fmla="*/ 27 h 47"/>
                <a:gd name="T14" fmla="*/ 8 w 40"/>
                <a:gd name="T15" fmla="*/ 47 h 47"/>
                <a:gd name="T16" fmla="*/ 0 w 40"/>
                <a:gd name="T17" fmla="*/ 47 h 47"/>
                <a:gd name="T18" fmla="*/ 0 w 40"/>
                <a:gd name="T19" fmla="*/ 0 h 47"/>
                <a:gd name="T20" fmla="*/ 7 w 40"/>
                <a:gd name="T21" fmla="*/ 0 h 47"/>
                <a:gd name="T22" fmla="*/ 24 w 40"/>
                <a:gd name="T23" fmla="*/ 23 h 47"/>
                <a:gd name="T24" fmla="*/ 32 w 40"/>
                <a:gd name="T25" fmla="*/ 34 h 47"/>
                <a:gd name="T26" fmla="*/ 32 w 40"/>
                <a:gd name="T27" fmla="*/ 34 h 47"/>
                <a:gd name="T28" fmla="*/ 32 w 40"/>
                <a:gd name="T29" fmla="*/ 20 h 47"/>
                <a:gd name="T30" fmla="*/ 32 w 40"/>
                <a:gd name="T31" fmla="*/ 0 h 47"/>
                <a:gd name="T32" fmla="*/ 40 w 40"/>
                <a:gd name="T3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0" h="47">
                  <a:moveTo>
                    <a:pt x="40" y="0"/>
                  </a:moveTo>
                  <a:cubicBezTo>
                    <a:pt x="40" y="47"/>
                    <a:pt x="40" y="47"/>
                    <a:pt x="40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16" y="24"/>
                    <a:pt x="16" y="24"/>
                    <a:pt x="16" y="24"/>
                  </a:cubicBezTo>
                  <a:cubicBezTo>
                    <a:pt x="12" y="18"/>
                    <a:pt x="8" y="12"/>
                    <a:pt x="8" y="12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7" y="12"/>
                    <a:pt x="8" y="19"/>
                    <a:pt x="8" y="27"/>
                  </a:cubicBezTo>
                  <a:cubicBezTo>
                    <a:pt x="8" y="47"/>
                    <a:pt x="8" y="47"/>
                    <a:pt x="8" y="47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24" y="23"/>
                    <a:pt x="24" y="23"/>
                    <a:pt x="24" y="23"/>
                  </a:cubicBezTo>
                  <a:cubicBezTo>
                    <a:pt x="28" y="28"/>
                    <a:pt x="32" y="34"/>
                    <a:pt x="32" y="34"/>
                  </a:cubicBezTo>
                  <a:cubicBezTo>
                    <a:pt x="32" y="34"/>
                    <a:pt x="32" y="34"/>
                    <a:pt x="32" y="34"/>
                  </a:cubicBezTo>
                  <a:cubicBezTo>
                    <a:pt x="32" y="34"/>
                    <a:pt x="32" y="27"/>
                    <a:pt x="32" y="20"/>
                  </a:cubicBezTo>
                  <a:cubicBezTo>
                    <a:pt x="32" y="0"/>
                    <a:pt x="32" y="0"/>
                    <a:pt x="32" y="0"/>
                  </a:cubicBezTo>
                  <a:lnTo>
                    <a:pt x="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24" name="Freeform 63"/>
            <p:cNvSpPr>
              <a:spLocks/>
            </p:cNvSpPr>
            <p:nvPr userDrawn="1"/>
          </p:nvSpPr>
          <p:spPr bwMode="auto">
            <a:xfrm>
              <a:off x="5049838" y="3448050"/>
              <a:ext cx="120650" cy="149225"/>
            </a:xfrm>
            <a:custGeom>
              <a:avLst/>
              <a:gdLst>
                <a:gd name="T0" fmla="*/ 76 w 76"/>
                <a:gd name="T1" fmla="*/ 0 h 94"/>
                <a:gd name="T2" fmla="*/ 76 w 76"/>
                <a:gd name="T3" fmla="*/ 14 h 94"/>
                <a:gd name="T4" fmla="*/ 46 w 76"/>
                <a:gd name="T5" fmla="*/ 14 h 94"/>
                <a:gd name="T6" fmla="*/ 46 w 76"/>
                <a:gd name="T7" fmla="*/ 94 h 94"/>
                <a:gd name="T8" fmla="*/ 32 w 76"/>
                <a:gd name="T9" fmla="*/ 94 h 94"/>
                <a:gd name="T10" fmla="*/ 32 w 76"/>
                <a:gd name="T11" fmla="*/ 14 h 94"/>
                <a:gd name="T12" fmla="*/ 0 w 76"/>
                <a:gd name="T13" fmla="*/ 14 h 94"/>
                <a:gd name="T14" fmla="*/ 0 w 76"/>
                <a:gd name="T15" fmla="*/ 0 h 94"/>
                <a:gd name="T16" fmla="*/ 76 w 76"/>
                <a:gd name="T17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6" h="94">
                  <a:moveTo>
                    <a:pt x="76" y="0"/>
                  </a:moveTo>
                  <a:lnTo>
                    <a:pt x="76" y="14"/>
                  </a:lnTo>
                  <a:lnTo>
                    <a:pt x="46" y="14"/>
                  </a:lnTo>
                  <a:lnTo>
                    <a:pt x="46" y="94"/>
                  </a:lnTo>
                  <a:lnTo>
                    <a:pt x="32" y="94"/>
                  </a:lnTo>
                  <a:lnTo>
                    <a:pt x="32" y="14"/>
                  </a:lnTo>
                  <a:lnTo>
                    <a:pt x="0" y="14"/>
                  </a:lnTo>
                  <a:lnTo>
                    <a:pt x="0" y="0"/>
                  </a:lnTo>
                  <a:lnTo>
                    <a:pt x="7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25" name="Freeform 64"/>
            <p:cNvSpPr>
              <a:spLocks noEditPoints="1"/>
            </p:cNvSpPr>
            <p:nvPr userDrawn="1"/>
          </p:nvSpPr>
          <p:spPr bwMode="auto">
            <a:xfrm>
              <a:off x="5202238" y="3448050"/>
              <a:ext cx="111125" cy="149225"/>
            </a:xfrm>
            <a:custGeom>
              <a:avLst/>
              <a:gdLst>
                <a:gd name="T0" fmla="*/ 26 w 35"/>
                <a:gd name="T1" fmla="*/ 47 h 47"/>
                <a:gd name="T2" fmla="*/ 17 w 35"/>
                <a:gd name="T3" fmla="*/ 30 h 47"/>
                <a:gd name="T4" fmla="*/ 15 w 35"/>
                <a:gd name="T5" fmla="*/ 30 h 47"/>
                <a:gd name="T6" fmla="*/ 7 w 35"/>
                <a:gd name="T7" fmla="*/ 30 h 47"/>
                <a:gd name="T8" fmla="*/ 7 w 35"/>
                <a:gd name="T9" fmla="*/ 47 h 47"/>
                <a:gd name="T10" fmla="*/ 0 w 35"/>
                <a:gd name="T11" fmla="*/ 47 h 47"/>
                <a:gd name="T12" fmla="*/ 0 w 35"/>
                <a:gd name="T13" fmla="*/ 0 h 47"/>
                <a:gd name="T14" fmla="*/ 15 w 35"/>
                <a:gd name="T15" fmla="*/ 0 h 47"/>
                <a:gd name="T16" fmla="*/ 33 w 35"/>
                <a:gd name="T17" fmla="*/ 15 h 47"/>
                <a:gd name="T18" fmla="*/ 24 w 35"/>
                <a:gd name="T19" fmla="*/ 29 h 47"/>
                <a:gd name="T20" fmla="*/ 35 w 35"/>
                <a:gd name="T21" fmla="*/ 47 h 47"/>
                <a:gd name="T22" fmla="*/ 26 w 35"/>
                <a:gd name="T23" fmla="*/ 47 h 47"/>
                <a:gd name="T24" fmla="*/ 16 w 35"/>
                <a:gd name="T25" fmla="*/ 24 h 47"/>
                <a:gd name="T26" fmla="*/ 25 w 35"/>
                <a:gd name="T27" fmla="*/ 15 h 47"/>
                <a:gd name="T28" fmla="*/ 16 w 35"/>
                <a:gd name="T29" fmla="*/ 7 h 47"/>
                <a:gd name="T30" fmla="*/ 7 w 35"/>
                <a:gd name="T31" fmla="*/ 7 h 47"/>
                <a:gd name="T32" fmla="*/ 7 w 35"/>
                <a:gd name="T33" fmla="*/ 24 h 47"/>
                <a:gd name="T34" fmla="*/ 16 w 35"/>
                <a:gd name="T35" fmla="*/ 2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5" h="47">
                  <a:moveTo>
                    <a:pt x="26" y="47"/>
                  </a:moveTo>
                  <a:cubicBezTo>
                    <a:pt x="17" y="30"/>
                    <a:pt x="17" y="30"/>
                    <a:pt x="17" y="30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7" y="47"/>
                    <a:pt x="7" y="47"/>
                    <a:pt x="7" y="47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6" y="0"/>
                    <a:pt x="33" y="6"/>
                    <a:pt x="33" y="15"/>
                  </a:cubicBezTo>
                  <a:cubicBezTo>
                    <a:pt x="33" y="22"/>
                    <a:pt x="30" y="26"/>
                    <a:pt x="24" y="29"/>
                  </a:cubicBezTo>
                  <a:cubicBezTo>
                    <a:pt x="35" y="47"/>
                    <a:pt x="35" y="47"/>
                    <a:pt x="35" y="47"/>
                  </a:cubicBezTo>
                  <a:lnTo>
                    <a:pt x="26" y="47"/>
                  </a:lnTo>
                  <a:close/>
                  <a:moveTo>
                    <a:pt x="16" y="24"/>
                  </a:moveTo>
                  <a:cubicBezTo>
                    <a:pt x="22" y="24"/>
                    <a:pt x="25" y="20"/>
                    <a:pt x="25" y="15"/>
                  </a:cubicBezTo>
                  <a:cubicBezTo>
                    <a:pt x="25" y="10"/>
                    <a:pt x="22" y="7"/>
                    <a:pt x="16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24"/>
                    <a:pt x="7" y="24"/>
                    <a:pt x="7" y="24"/>
                  </a:cubicBezTo>
                  <a:lnTo>
                    <a:pt x="16" y="2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26" name="Freeform 65"/>
            <p:cNvSpPr>
              <a:spLocks noEditPoints="1"/>
            </p:cNvSpPr>
            <p:nvPr userDrawn="1"/>
          </p:nvSpPr>
          <p:spPr bwMode="auto">
            <a:xfrm>
              <a:off x="5332413" y="3448050"/>
              <a:ext cx="146050" cy="149225"/>
            </a:xfrm>
            <a:custGeom>
              <a:avLst/>
              <a:gdLst>
                <a:gd name="T0" fmla="*/ 34 w 46"/>
                <a:gd name="T1" fmla="*/ 36 h 47"/>
                <a:gd name="T2" fmla="*/ 12 w 46"/>
                <a:gd name="T3" fmla="*/ 36 h 47"/>
                <a:gd name="T4" fmla="*/ 8 w 46"/>
                <a:gd name="T5" fmla="*/ 47 h 47"/>
                <a:gd name="T6" fmla="*/ 0 w 46"/>
                <a:gd name="T7" fmla="*/ 47 h 47"/>
                <a:gd name="T8" fmla="*/ 20 w 46"/>
                <a:gd name="T9" fmla="*/ 0 h 47"/>
                <a:gd name="T10" fmla="*/ 26 w 46"/>
                <a:gd name="T11" fmla="*/ 0 h 47"/>
                <a:gd name="T12" fmla="*/ 46 w 46"/>
                <a:gd name="T13" fmla="*/ 47 h 47"/>
                <a:gd name="T14" fmla="*/ 38 w 46"/>
                <a:gd name="T15" fmla="*/ 47 h 47"/>
                <a:gd name="T16" fmla="*/ 34 w 46"/>
                <a:gd name="T17" fmla="*/ 36 h 47"/>
                <a:gd name="T18" fmla="*/ 31 w 46"/>
                <a:gd name="T19" fmla="*/ 30 h 47"/>
                <a:gd name="T20" fmla="*/ 25 w 46"/>
                <a:gd name="T21" fmla="*/ 15 h 47"/>
                <a:gd name="T22" fmla="*/ 23 w 46"/>
                <a:gd name="T23" fmla="*/ 9 h 47"/>
                <a:gd name="T24" fmla="*/ 23 w 46"/>
                <a:gd name="T25" fmla="*/ 9 h 47"/>
                <a:gd name="T26" fmla="*/ 21 w 46"/>
                <a:gd name="T27" fmla="*/ 15 h 47"/>
                <a:gd name="T28" fmla="*/ 15 w 46"/>
                <a:gd name="T29" fmla="*/ 30 h 47"/>
                <a:gd name="T30" fmla="*/ 31 w 46"/>
                <a:gd name="T31" fmla="*/ 3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6" h="47">
                  <a:moveTo>
                    <a:pt x="34" y="36"/>
                  </a:moveTo>
                  <a:cubicBezTo>
                    <a:pt x="12" y="36"/>
                    <a:pt x="12" y="36"/>
                    <a:pt x="12" y="36"/>
                  </a:cubicBezTo>
                  <a:cubicBezTo>
                    <a:pt x="8" y="47"/>
                    <a:pt x="8" y="47"/>
                    <a:pt x="8" y="47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46" y="47"/>
                    <a:pt x="46" y="47"/>
                    <a:pt x="46" y="47"/>
                  </a:cubicBezTo>
                  <a:cubicBezTo>
                    <a:pt x="38" y="47"/>
                    <a:pt x="38" y="47"/>
                    <a:pt x="38" y="47"/>
                  </a:cubicBezTo>
                  <a:lnTo>
                    <a:pt x="34" y="36"/>
                  </a:lnTo>
                  <a:close/>
                  <a:moveTo>
                    <a:pt x="31" y="30"/>
                  </a:moveTo>
                  <a:cubicBezTo>
                    <a:pt x="25" y="15"/>
                    <a:pt x="25" y="15"/>
                    <a:pt x="25" y="15"/>
                  </a:cubicBezTo>
                  <a:cubicBezTo>
                    <a:pt x="24" y="13"/>
                    <a:pt x="23" y="9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2" y="13"/>
                    <a:pt x="21" y="15"/>
                  </a:cubicBezTo>
                  <a:cubicBezTo>
                    <a:pt x="15" y="30"/>
                    <a:pt x="15" y="30"/>
                    <a:pt x="15" y="30"/>
                  </a:cubicBezTo>
                  <a:lnTo>
                    <a:pt x="31" y="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27" name="Freeform 66"/>
            <p:cNvSpPr>
              <a:spLocks/>
            </p:cNvSpPr>
            <p:nvPr userDrawn="1"/>
          </p:nvSpPr>
          <p:spPr bwMode="auto">
            <a:xfrm>
              <a:off x="5491163" y="3444875"/>
              <a:ext cx="146050" cy="155575"/>
            </a:xfrm>
            <a:custGeom>
              <a:avLst/>
              <a:gdLst>
                <a:gd name="T0" fmla="*/ 37 w 46"/>
                <a:gd name="T1" fmla="*/ 14 h 49"/>
                <a:gd name="T2" fmla="*/ 24 w 46"/>
                <a:gd name="T3" fmla="*/ 7 h 49"/>
                <a:gd name="T4" fmla="*/ 7 w 46"/>
                <a:gd name="T5" fmla="*/ 24 h 49"/>
                <a:gd name="T6" fmla="*/ 24 w 46"/>
                <a:gd name="T7" fmla="*/ 41 h 49"/>
                <a:gd name="T8" fmla="*/ 38 w 46"/>
                <a:gd name="T9" fmla="*/ 33 h 49"/>
                <a:gd name="T10" fmla="*/ 46 w 46"/>
                <a:gd name="T11" fmla="*/ 35 h 49"/>
                <a:gd name="T12" fmla="*/ 24 w 46"/>
                <a:gd name="T13" fmla="*/ 49 h 49"/>
                <a:gd name="T14" fmla="*/ 0 w 46"/>
                <a:gd name="T15" fmla="*/ 24 h 49"/>
                <a:gd name="T16" fmla="*/ 24 w 46"/>
                <a:gd name="T17" fmla="*/ 0 h 49"/>
                <a:gd name="T18" fmla="*/ 45 w 46"/>
                <a:gd name="T19" fmla="*/ 12 h 49"/>
                <a:gd name="T20" fmla="*/ 37 w 46"/>
                <a:gd name="T21" fmla="*/ 14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6" h="49">
                  <a:moveTo>
                    <a:pt x="37" y="14"/>
                  </a:moveTo>
                  <a:cubicBezTo>
                    <a:pt x="35" y="10"/>
                    <a:pt x="29" y="7"/>
                    <a:pt x="24" y="7"/>
                  </a:cubicBezTo>
                  <a:cubicBezTo>
                    <a:pt x="14" y="7"/>
                    <a:pt x="7" y="14"/>
                    <a:pt x="7" y="24"/>
                  </a:cubicBezTo>
                  <a:cubicBezTo>
                    <a:pt x="7" y="35"/>
                    <a:pt x="14" y="41"/>
                    <a:pt x="24" y="41"/>
                  </a:cubicBezTo>
                  <a:cubicBezTo>
                    <a:pt x="30" y="41"/>
                    <a:pt x="36" y="38"/>
                    <a:pt x="38" y="33"/>
                  </a:cubicBezTo>
                  <a:cubicBezTo>
                    <a:pt x="46" y="35"/>
                    <a:pt x="46" y="35"/>
                    <a:pt x="46" y="35"/>
                  </a:cubicBezTo>
                  <a:cubicBezTo>
                    <a:pt x="42" y="43"/>
                    <a:pt x="33" y="49"/>
                    <a:pt x="24" y="49"/>
                  </a:cubicBezTo>
                  <a:cubicBezTo>
                    <a:pt x="10" y="49"/>
                    <a:pt x="0" y="39"/>
                    <a:pt x="0" y="24"/>
                  </a:cubicBezTo>
                  <a:cubicBezTo>
                    <a:pt x="0" y="10"/>
                    <a:pt x="10" y="0"/>
                    <a:pt x="24" y="0"/>
                  </a:cubicBezTo>
                  <a:cubicBezTo>
                    <a:pt x="33" y="0"/>
                    <a:pt x="41" y="5"/>
                    <a:pt x="45" y="12"/>
                  </a:cubicBezTo>
                  <a:lnTo>
                    <a:pt x="37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28" name="Freeform 67"/>
            <p:cNvSpPr>
              <a:spLocks/>
            </p:cNvSpPr>
            <p:nvPr userDrawn="1"/>
          </p:nvSpPr>
          <p:spPr bwMode="auto">
            <a:xfrm>
              <a:off x="5653088" y="3448050"/>
              <a:ext cx="120650" cy="149225"/>
            </a:xfrm>
            <a:custGeom>
              <a:avLst/>
              <a:gdLst>
                <a:gd name="T0" fmla="*/ 76 w 76"/>
                <a:gd name="T1" fmla="*/ 0 h 94"/>
                <a:gd name="T2" fmla="*/ 76 w 76"/>
                <a:gd name="T3" fmla="*/ 14 h 94"/>
                <a:gd name="T4" fmla="*/ 46 w 76"/>
                <a:gd name="T5" fmla="*/ 14 h 94"/>
                <a:gd name="T6" fmla="*/ 46 w 76"/>
                <a:gd name="T7" fmla="*/ 94 h 94"/>
                <a:gd name="T8" fmla="*/ 30 w 76"/>
                <a:gd name="T9" fmla="*/ 94 h 94"/>
                <a:gd name="T10" fmla="*/ 30 w 76"/>
                <a:gd name="T11" fmla="*/ 14 h 94"/>
                <a:gd name="T12" fmla="*/ 0 w 76"/>
                <a:gd name="T13" fmla="*/ 14 h 94"/>
                <a:gd name="T14" fmla="*/ 0 w 76"/>
                <a:gd name="T15" fmla="*/ 0 h 94"/>
                <a:gd name="T16" fmla="*/ 76 w 76"/>
                <a:gd name="T17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6" h="94">
                  <a:moveTo>
                    <a:pt x="76" y="0"/>
                  </a:moveTo>
                  <a:lnTo>
                    <a:pt x="76" y="14"/>
                  </a:lnTo>
                  <a:lnTo>
                    <a:pt x="46" y="14"/>
                  </a:lnTo>
                  <a:lnTo>
                    <a:pt x="46" y="94"/>
                  </a:lnTo>
                  <a:lnTo>
                    <a:pt x="30" y="94"/>
                  </a:lnTo>
                  <a:lnTo>
                    <a:pt x="30" y="14"/>
                  </a:lnTo>
                  <a:lnTo>
                    <a:pt x="0" y="14"/>
                  </a:lnTo>
                  <a:lnTo>
                    <a:pt x="0" y="0"/>
                  </a:lnTo>
                  <a:lnTo>
                    <a:pt x="7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29" name="Freeform 68"/>
            <p:cNvSpPr>
              <a:spLocks/>
            </p:cNvSpPr>
            <p:nvPr userDrawn="1"/>
          </p:nvSpPr>
          <p:spPr bwMode="auto">
            <a:xfrm>
              <a:off x="4402138" y="2797175"/>
              <a:ext cx="60325" cy="88900"/>
            </a:xfrm>
            <a:custGeom>
              <a:avLst/>
              <a:gdLst>
                <a:gd name="T0" fmla="*/ 17 w 19"/>
                <a:gd name="T1" fmla="*/ 13 h 28"/>
                <a:gd name="T2" fmla="*/ 5 w 19"/>
                <a:gd name="T3" fmla="*/ 9 h 28"/>
                <a:gd name="T4" fmla="*/ 8 w 19"/>
                <a:gd name="T5" fmla="*/ 25 h 28"/>
                <a:gd name="T6" fmla="*/ 13 w 19"/>
                <a:gd name="T7" fmla="*/ 26 h 28"/>
                <a:gd name="T8" fmla="*/ 14 w 19"/>
                <a:gd name="T9" fmla="*/ 21 h 28"/>
                <a:gd name="T10" fmla="*/ 17 w 19"/>
                <a:gd name="T11" fmla="*/ 1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28">
                  <a:moveTo>
                    <a:pt x="17" y="13"/>
                  </a:moveTo>
                  <a:cubicBezTo>
                    <a:pt x="17" y="13"/>
                    <a:pt x="12" y="0"/>
                    <a:pt x="5" y="9"/>
                  </a:cubicBezTo>
                  <a:cubicBezTo>
                    <a:pt x="5" y="9"/>
                    <a:pt x="0" y="13"/>
                    <a:pt x="8" y="25"/>
                  </a:cubicBezTo>
                  <a:cubicBezTo>
                    <a:pt x="8" y="25"/>
                    <a:pt x="10" y="28"/>
                    <a:pt x="13" y="26"/>
                  </a:cubicBezTo>
                  <a:cubicBezTo>
                    <a:pt x="13" y="26"/>
                    <a:pt x="16" y="26"/>
                    <a:pt x="14" y="21"/>
                  </a:cubicBezTo>
                  <a:cubicBezTo>
                    <a:pt x="14" y="21"/>
                    <a:pt x="19" y="21"/>
                    <a:pt x="17" y="1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30" name="Freeform 69"/>
            <p:cNvSpPr>
              <a:spLocks/>
            </p:cNvSpPr>
            <p:nvPr userDrawn="1"/>
          </p:nvSpPr>
          <p:spPr bwMode="auto">
            <a:xfrm>
              <a:off x="6319838" y="2781300"/>
              <a:ext cx="60325" cy="85725"/>
            </a:xfrm>
            <a:custGeom>
              <a:avLst/>
              <a:gdLst>
                <a:gd name="T0" fmla="*/ 16 w 19"/>
                <a:gd name="T1" fmla="*/ 12 h 27"/>
                <a:gd name="T2" fmla="*/ 4 w 19"/>
                <a:gd name="T3" fmla="*/ 8 h 27"/>
                <a:gd name="T4" fmla="*/ 8 w 19"/>
                <a:gd name="T5" fmla="*/ 24 h 27"/>
                <a:gd name="T6" fmla="*/ 12 w 19"/>
                <a:gd name="T7" fmla="*/ 26 h 27"/>
                <a:gd name="T8" fmla="*/ 14 w 19"/>
                <a:gd name="T9" fmla="*/ 21 h 27"/>
                <a:gd name="T10" fmla="*/ 16 w 19"/>
                <a:gd name="T11" fmla="*/ 1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27">
                  <a:moveTo>
                    <a:pt x="16" y="12"/>
                  </a:moveTo>
                  <a:cubicBezTo>
                    <a:pt x="16" y="12"/>
                    <a:pt x="12" y="0"/>
                    <a:pt x="4" y="8"/>
                  </a:cubicBezTo>
                  <a:cubicBezTo>
                    <a:pt x="4" y="8"/>
                    <a:pt x="0" y="12"/>
                    <a:pt x="8" y="24"/>
                  </a:cubicBezTo>
                  <a:cubicBezTo>
                    <a:pt x="8" y="24"/>
                    <a:pt x="10" y="27"/>
                    <a:pt x="12" y="26"/>
                  </a:cubicBezTo>
                  <a:cubicBezTo>
                    <a:pt x="12" y="26"/>
                    <a:pt x="16" y="25"/>
                    <a:pt x="14" y="21"/>
                  </a:cubicBezTo>
                  <a:cubicBezTo>
                    <a:pt x="14" y="21"/>
                    <a:pt x="19" y="20"/>
                    <a:pt x="16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31" name="Freeform 70"/>
            <p:cNvSpPr>
              <a:spLocks noEditPoints="1"/>
            </p:cNvSpPr>
            <p:nvPr userDrawn="1"/>
          </p:nvSpPr>
          <p:spPr bwMode="auto">
            <a:xfrm>
              <a:off x="2074863" y="2765425"/>
              <a:ext cx="1362075" cy="650875"/>
            </a:xfrm>
            <a:custGeom>
              <a:avLst/>
              <a:gdLst>
                <a:gd name="T0" fmla="*/ 406 w 429"/>
                <a:gd name="T1" fmla="*/ 144 h 205"/>
                <a:gd name="T2" fmla="*/ 377 w 429"/>
                <a:gd name="T3" fmla="*/ 95 h 205"/>
                <a:gd name="T4" fmla="*/ 429 w 429"/>
                <a:gd name="T5" fmla="*/ 20 h 205"/>
                <a:gd name="T6" fmla="*/ 397 w 429"/>
                <a:gd name="T7" fmla="*/ 31 h 205"/>
                <a:gd name="T8" fmla="*/ 368 w 429"/>
                <a:gd name="T9" fmla="*/ 93 h 205"/>
                <a:gd name="T10" fmla="*/ 275 w 429"/>
                <a:gd name="T11" fmla="*/ 150 h 205"/>
                <a:gd name="T12" fmla="*/ 235 w 429"/>
                <a:gd name="T13" fmla="*/ 134 h 205"/>
                <a:gd name="T14" fmla="*/ 253 w 429"/>
                <a:gd name="T15" fmla="*/ 122 h 205"/>
                <a:gd name="T16" fmla="*/ 259 w 429"/>
                <a:gd name="T17" fmla="*/ 105 h 205"/>
                <a:gd name="T18" fmla="*/ 228 w 429"/>
                <a:gd name="T19" fmla="*/ 123 h 205"/>
                <a:gd name="T20" fmla="*/ 228 w 429"/>
                <a:gd name="T21" fmla="*/ 130 h 205"/>
                <a:gd name="T22" fmla="*/ 183 w 429"/>
                <a:gd name="T23" fmla="*/ 143 h 205"/>
                <a:gd name="T24" fmla="*/ 79 w 429"/>
                <a:gd name="T25" fmla="*/ 102 h 205"/>
                <a:gd name="T26" fmla="*/ 132 w 429"/>
                <a:gd name="T27" fmla="*/ 47 h 205"/>
                <a:gd name="T28" fmla="*/ 121 w 429"/>
                <a:gd name="T29" fmla="*/ 29 h 205"/>
                <a:gd name="T30" fmla="*/ 17 w 429"/>
                <a:gd name="T31" fmla="*/ 143 h 205"/>
                <a:gd name="T32" fmla="*/ 23 w 429"/>
                <a:gd name="T33" fmla="*/ 198 h 205"/>
                <a:gd name="T34" fmla="*/ 64 w 429"/>
                <a:gd name="T35" fmla="*/ 117 h 205"/>
                <a:gd name="T36" fmla="*/ 69 w 429"/>
                <a:gd name="T37" fmla="*/ 108 h 205"/>
                <a:gd name="T38" fmla="*/ 99 w 429"/>
                <a:gd name="T39" fmla="*/ 130 h 205"/>
                <a:gd name="T40" fmla="*/ 227 w 429"/>
                <a:gd name="T41" fmla="*/ 138 h 205"/>
                <a:gd name="T42" fmla="*/ 307 w 429"/>
                <a:gd name="T43" fmla="*/ 145 h 205"/>
                <a:gd name="T44" fmla="*/ 368 w 429"/>
                <a:gd name="T45" fmla="*/ 102 h 205"/>
                <a:gd name="T46" fmla="*/ 379 w 429"/>
                <a:gd name="T47" fmla="*/ 136 h 205"/>
                <a:gd name="T48" fmla="*/ 404 w 429"/>
                <a:gd name="T49" fmla="*/ 150 h 205"/>
                <a:gd name="T50" fmla="*/ 406 w 429"/>
                <a:gd name="T51" fmla="*/ 144 h 205"/>
                <a:gd name="T52" fmla="*/ 380 w 429"/>
                <a:gd name="T53" fmla="*/ 76 h 205"/>
                <a:gd name="T54" fmla="*/ 417 w 429"/>
                <a:gd name="T55" fmla="*/ 23 h 205"/>
                <a:gd name="T56" fmla="*/ 410 w 429"/>
                <a:gd name="T57" fmla="*/ 47 h 205"/>
                <a:gd name="T58" fmla="*/ 378 w 429"/>
                <a:gd name="T59" fmla="*/ 84 h 205"/>
                <a:gd name="T60" fmla="*/ 380 w 429"/>
                <a:gd name="T61" fmla="*/ 76 h 205"/>
                <a:gd name="T62" fmla="*/ 237 w 429"/>
                <a:gd name="T63" fmla="*/ 123 h 205"/>
                <a:gd name="T64" fmla="*/ 253 w 429"/>
                <a:gd name="T65" fmla="*/ 111 h 205"/>
                <a:gd name="T66" fmla="*/ 236 w 429"/>
                <a:gd name="T67" fmla="*/ 125 h 205"/>
                <a:gd name="T68" fmla="*/ 237 w 429"/>
                <a:gd name="T69" fmla="*/ 123 h 205"/>
                <a:gd name="T70" fmla="*/ 69 w 429"/>
                <a:gd name="T71" fmla="*/ 95 h 205"/>
                <a:gd name="T72" fmla="*/ 60 w 429"/>
                <a:gd name="T73" fmla="*/ 88 h 205"/>
                <a:gd name="T74" fmla="*/ 58 w 429"/>
                <a:gd name="T75" fmla="*/ 97 h 205"/>
                <a:gd name="T76" fmla="*/ 57 w 429"/>
                <a:gd name="T77" fmla="*/ 112 h 205"/>
                <a:gd name="T78" fmla="*/ 57 w 429"/>
                <a:gd name="T79" fmla="*/ 112 h 205"/>
                <a:gd name="T80" fmla="*/ 31 w 429"/>
                <a:gd name="T81" fmla="*/ 181 h 205"/>
                <a:gd name="T82" fmla="*/ 22 w 429"/>
                <a:gd name="T83" fmla="*/ 187 h 205"/>
                <a:gd name="T84" fmla="*/ 25 w 429"/>
                <a:gd name="T85" fmla="*/ 149 h 205"/>
                <a:gd name="T86" fmla="*/ 110 w 429"/>
                <a:gd name="T87" fmla="*/ 40 h 205"/>
                <a:gd name="T88" fmla="*/ 122 w 429"/>
                <a:gd name="T89" fmla="*/ 49 h 205"/>
                <a:gd name="T90" fmla="*/ 69 w 429"/>
                <a:gd name="T91" fmla="*/ 95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29" h="205">
                  <a:moveTo>
                    <a:pt x="406" y="144"/>
                  </a:moveTo>
                  <a:cubicBezTo>
                    <a:pt x="379" y="136"/>
                    <a:pt x="375" y="112"/>
                    <a:pt x="377" y="95"/>
                  </a:cubicBezTo>
                  <a:cubicBezTo>
                    <a:pt x="424" y="52"/>
                    <a:pt x="429" y="20"/>
                    <a:pt x="429" y="20"/>
                  </a:cubicBezTo>
                  <a:cubicBezTo>
                    <a:pt x="426" y="0"/>
                    <a:pt x="397" y="31"/>
                    <a:pt x="397" y="31"/>
                  </a:cubicBezTo>
                  <a:cubicBezTo>
                    <a:pt x="377" y="56"/>
                    <a:pt x="370" y="77"/>
                    <a:pt x="368" y="93"/>
                  </a:cubicBezTo>
                  <a:cubicBezTo>
                    <a:pt x="318" y="141"/>
                    <a:pt x="275" y="150"/>
                    <a:pt x="275" y="150"/>
                  </a:cubicBezTo>
                  <a:cubicBezTo>
                    <a:pt x="253" y="157"/>
                    <a:pt x="237" y="147"/>
                    <a:pt x="235" y="134"/>
                  </a:cubicBezTo>
                  <a:cubicBezTo>
                    <a:pt x="247" y="128"/>
                    <a:pt x="253" y="122"/>
                    <a:pt x="253" y="122"/>
                  </a:cubicBezTo>
                  <a:cubicBezTo>
                    <a:pt x="267" y="112"/>
                    <a:pt x="259" y="105"/>
                    <a:pt x="259" y="105"/>
                  </a:cubicBezTo>
                  <a:cubicBezTo>
                    <a:pt x="240" y="87"/>
                    <a:pt x="228" y="123"/>
                    <a:pt x="228" y="123"/>
                  </a:cubicBezTo>
                  <a:cubicBezTo>
                    <a:pt x="228" y="126"/>
                    <a:pt x="228" y="128"/>
                    <a:pt x="228" y="130"/>
                  </a:cubicBezTo>
                  <a:cubicBezTo>
                    <a:pt x="204" y="142"/>
                    <a:pt x="183" y="143"/>
                    <a:pt x="183" y="143"/>
                  </a:cubicBezTo>
                  <a:cubicBezTo>
                    <a:pt x="113" y="141"/>
                    <a:pt x="79" y="102"/>
                    <a:pt x="79" y="102"/>
                  </a:cubicBezTo>
                  <a:cubicBezTo>
                    <a:pt x="117" y="82"/>
                    <a:pt x="132" y="47"/>
                    <a:pt x="132" y="47"/>
                  </a:cubicBezTo>
                  <a:cubicBezTo>
                    <a:pt x="138" y="28"/>
                    <a:pt x="121" y="29"/>
                    <a:pt x="121" y="29"/>
                  </a:cubicBezTo>
                  <a:cubicBezTo>
                    <a:pt x="59" y="36"/>
                    <a:pt x="17" y="143"/>
                    <a:pt x="17" y="143"/>
                  </a:cubicBezTo>
                  <a:cubicBezTo>
                    <a:pt x="0" y="191"/>
                    <a:pt x="23" y="198"/>
                    <a:pt x="23" y="198"/>
                  </a:cubicBezTo>
                  <a:cubicBezTo>
                    <a:pt x="42" y="205"/>
                    <a:pt x="64" y="117"/>
                    <a:pt x="64" y="117"/>
                  </a:cubicBezTo>
                  <a:cubicBezTo>
                    <a:pt x="65" y="105"/>
                    <a:pt x="69" y="108"/>
                    <a:pt x="69" y="108"/>
                  </a:cubicBezTo>
                  <a:cubicBezTo>
                    <a:pt x="71" y="113"/>
                    <a:pt x="99" y="130"/>
                    <a:pt x="99" y="130"/>
                  </a:cubicBezTo>
                  <a:cubicBezTo>
                    <a:pt x="157" y="160"/>
                    <a:pt x="202" y="150"/>
                    <a:pt x="227" y="138"/>
                  </a:cubicBezTo>
                  <a:cubicBezTo>
                    <a:pt x="231" y="184"/>
                    <a:pt x="307" y="145"/>
                    <a:pt x="307" y="145"/>
                  </a:cubicBezTo>
                  <a:cubicBezTo>
                    <a:pt x="332" y="130"/>
                    <a:pt x="352" y="116"/>
                    <a:pt x="368" y="102"/>
                  </a:cubicBezTo>
                  <a:cubicBezTo>
                    <a:pt x="369" y="123"/>
                    <a:pt x="379" y="136"/>
                    <a:pt x="379" y="136"/>
                  </a:cubicBezTo>
                  <a:cubicBezTo>
                    <a:pt x="396" y="154"/>
                    <a:pt x="404" y="150"/>
                    <a:pt x="404" y="150"/>
                  </a:cubicBezTo>
                  <a:cubicBezTo>
                    <a:pt x="410" y="146"/>
                    <a:pt x="406" y="144"/>
                    <a:pt x="406" y="144"/>
                  </a:cubicBezTo>
                  <a:moveTo>
                    <a:pt x="380" y="76"/>
                  </a:moveTo>
                  <a:cubicBezTo>
                    <a:pt x="402" y="28"/>
                    <a:pt x="417" y="23"/>
                    <a:pt x="417" y="23"/>
                  </a:cubicBezTo>
                  <a:cubicBezTo>
                    <a:pt x="428" y="19"/>
                    <a:pt x="410" y="47"/>
                    <a:pt x="410" y="47"/>
                  </a:cubicBezTo>
                  <a:cubicBezTo>
                    <a:pt x="399" y="61"/>
                    <a:pt x="389" y="73"/>
                    <a:pt x="378" y="84"/>
                  </a:cubicBezTo>
                  <a:cubicBezTo>
                    <a:pt x="379" y="79"/>
                    <a:pt x="380" y="76"/>
                    <a:pt x="380" y="76"/>
                  </a:cubicBezTo>
                  <a:moveTo>
                    <a:pt x="237" y="123"/>
                  </a:moveTo>
                  <a:cubicBezTo>
                    <a:pt x="246" y="106"/>
                    <a:pt x="253" y="111"/>
                    <a:pt x="253" y="111"/>
                  </a:cubicBezTo>
                  <a:cubicBezTo>
                    <a:pt x="248" y="116"/>
                    <a:pt x="242" y="121"/>
                    <a:pt x="236" y="125"/>
                  </a:cubicBezTo>
                  <a:cubicBezTo>
                    <a:pt x="237" y="124"/>
                    <a:pt x="237" y="123"/>
                    <a:pt x="237" y="123"/>
                  </a:cubicBezTo>
                  <a:moveTo>
                    <a:pt x="69" y="95"/>
                  </a:moveTo>
                  <a:cubicBezTo>
                    <a:pt x="69" y="95"/>
                    <a:pt x="72" y="79"/>
                    <a:pt x="60" y="88"/>
                  </a:cubicBezTo>
                  <a:cubicBezTo>
                    <a:pt x="60" y="88"/>
                    <a:pt x="54" y="91"/>
                    <a:pt x="58" y="97"/>
                  </a:cubicBezTo>
                  <a:cubicBezTo>
                    <a:pt x="58" y="97"/>
                    <a:pt x="48" y="97"/>
                    <a:pt x="57" y="112"/>
                  </a:cubicBezTo>
                  <a:cubicBezTo>
                    <a:pt x="57" y="112"/>
                    <a:pt x="57" y="112"/>
                    <a:pt x="57" y="112"/>
                  </a:cubicBezTo>
                  <a:cubicBezTo>
                    <a:pt x="57" y="112"/>
                    <a:pt x="45" y="156"/>
                    <a:pt x="31" y="181"/>
                  </a:cubicBezTo>
                  <a:cubicBezTo>
                    <a:pt x="31" y="181"/>
                    <a:pt x="25" y="194"/>
                    <a:pt x="22" y="187"/>
                  </a:cubicBezTo>
                  <a:cubicBezTo>
                    <a:pt x="22" y="187"/>
                    <a:pt x="17" y="177"/>
                    <a:pt x="25" y="149"/>
                  </a:cubicBezTo>
                  <a:cubicBezTo>
                    <a:pt x="25" y="149"/>
                    <a:pt x="51" y="59"/>
                    <a:pt x="110" y="40"/>
                  </a:cubicBezTo>
                  <a:cubicBezTo>
                    <a:pt x="110" y="40"/>
                    <a:pt x="133" y="31"/>
                    <a:pt x="122" y="49"/>
                  </a:cubicBezTo>
                  <a:cubicBezTo>
                    <a:pt x="122" y="49"/>
                    <a:pt x="95" y="93"/>
                    <a:pt x="69" y="9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32" name="Freeform 71"/>
            <p:cNvSpPr>
              <a:spLocks noEditPoints="1"/>
            </p:cNvSpPr>
            <p:nvPr userDrawn="1"/>
          </p:nvSpPr>
          <p:spPr bwMode="auto">
            <a:xfrm>
              <a:off x="3392488" y="2813050"/>
              <a:ext cx="1863725" cy="542925"/>
            </a:xfrm>
            <a:custGeom>
              <a:avLst/>
              <a:gdLst>
                <a:gd name="T0" fmla="*/ 518 w 587"/>
                <a:gd name="T1" fmla="*/ 69 h 171"/>
                <a:gd name="T2" fmla="*/ 511 w 587"/>
                <a:gd name="T3" fmla="*/ 62 h 171"/>
                <a:gd name="T4" fmla="*/ 432 w 587"/>
                <a:gd name="T5" fmla="*/ 47 h 171"/>
                <a:gd name="T6" fmla="*/ 407 w 587"/>
                <a:gd name="T7" fmla="*/ 45 h 171"/>
                <a:gd name="T8" fmla="*/ 395 w 587"/>
                <a:gd name="T9" fmla="*/ 52 h 171"/>
                <a:gd name="T10" fmla="*/ 407 w 587"/>
                <a:gd name="T11" fmla="*/ 57 h 171"/>
                <a:gd name="T12" fmla="*/ 441 w 587"/>
                <a:gd name="T13" fmla="*/ 71 h 171"/>
                <a:gd name="T14" fmla="*/ 407 w 587"/>
                <a:gd name="T15" fmla="*/ 89 h 171"/>
                <a:gd name="T16" fmla="*/ 380 w 587"/>
                <a:gd name="T17" fmla="*/ 79 h 171"/>
                <a:gd name="T18" fmla="*/ 381 w 587"/>
                <a:gd name="T19" fmla="*/ 69 h 171"/>
                <a:gd name="T20" fmla="*/ 377 w 587"/>
                <a:gd name="T21" fmla="*/ 63 h 171"/>
                <a:gd name="T22" fmla="*/ 370 w 587"/>
                <a:gd name="T23" fmla="*/ 67 h 171"/>
                <a:gd name="T24" fmla="*/ 297 w 587"/>
                <a:gd name="T25" fmla="*/ 89 h 171"/>
                <a:gd name="T26" fmla="*/ 289 w 587"/>
                <a:gd name="T27" fmla="*/ 61 h 171"/>
                <a:gd name="T28" fmla="*/ 290 w 587"/>
                <a:gd name="T29" fmla="*/ 46 h 171"/>
                <a:gd name="T30" fmla="*/ 285 w 587"/>
                <a:gd name="T31" fmla="*/ 53 h 171"/>
                <a:gd name="T32" fmla="*/ 201 w 587"/>
                <a:gd name="T33" fmla="*/ 107 h 171"/>
                <a:gd name="T34" fmla="*/ 199 w 587"/>
                <a:gd name="T35" fmla="*/ 66 h 171"/>
                <a:gd name="T36" fmla="*/ 232 w 587"/>
                <a:gd name="T37" fmla="*/ 31 h 171"/>
                <a:gd name="T38" fmla="*/ 279 w 587"/>
                <a:gd name="T39" fmla="*/ 6 h 171"/>
                <a:gd name="T40" fmla="*/ 281 w 587"/>
                <a:gd name="T41" fmla="*/ 2 h 171"/>
                <a:gd name="T42" fmla="*/ 281 w 587"/>
                <a:gd name="T43" fmla="*/ 2 h 171"/>
                <a:gd name="T44" fmla="*/ 272 w 587"/>
                <a:gd name="T45" fmla="*/ 2 h 171"/>
                <a:gd name="T46" fmla="*/ 233 w 587"/>
                <a:gd name="T47" fmla="*/ 21 h 171"/>
                <a:gd name="T48" fmla="*/ 227 w 587"/>
                <a:gd name="T49" fmla="*/ 9 h 171"/>
                <a:gd name="T50" fmla="*/ 195 w 587"/>
                <a:gd name="T51" fmla="*/ 55 h 171"/>
                <a:gd name="T52" fmla="*/ 100 w 587"/>
                <a:gd name="T53" fmla="*/ 116 h 171"/>
                <a:gd name="T54" fmla="*/ 88 w 587"/>
                <a:gd name="T55" fmla="*/ 83 h 171"/>
                <a:gd name="T56" fmla="*/ 83 w 587"/>
                <a:gd name="T57" fmla="*/ 79 h 171"/>
                <a:gd name="T58" fmla="*/ 73 w 587"/>
                <a:gd name="T59" fmla="*/ 86 h 171"/>
                <a:gd name="T60" fmla="*/ 58 w 587"/>
                <a:gd name="T61" fmla="*/ 101 h 171"/>
                <a:gd name="T62" fmla="*/ 62 w 587"/>
                <a:gd name="T63" fmla="*/ 65 h 171"/>
                <a:gd name="T64" fmla="*/ 17 w 587"/>
                <a:gd name="T65" fmla="*/ 87 h 171"/>
                <a:gd name="T66" fmla="*/ 14 w 587"/>
                <a:gd name="T67" fmla="*/ 123 h 171"/>
                <a:gd name="T68" fmla="*/ 79 w 587"/>
                <a:gd name="T69" fmla="*/ 91 h 171"/>
                <a:gd name="T70" fmla="*/ 81 w 587"/>
                <a:gd name="T71" fmla="*/ 90 h 171"/>
                <a:gd name="T72" fmla="*/ 119 w 587"/>
                <a:gd name="T73" fmla="*/ 122 h 171"/>
                <a:gd name="T74" fmla="*/ 184 w 587"/>
                <a:gd name="T75" fmla="*/ 77 h 171"/>
                <a:gd name="T76" fmla="*/ 277 w 587"/>
                <a:gd name="T77" fmla="*/ 72 h 171"/>
                <a:gd name="T78" fmla="*/ 332 w 587"/>
                <a:gd name="T79" fmla="*/ 97 h 171"/>
                <a:gd name="T80" fmla="*/ 371 w 587"/>
                <a:gd name="T81" fmla="*/ 78 h 171"/>
                <a:gd name="T82" fmla="*/ 412 w 587"/>
                <a:gd name="T83" fmla="*/ 99 h 171"/>
                <a:gd name="T84" fmla="*/ 446 w 587"/>
                <a:gd name="T85" fmla="*/ 80 h 171"/>
                <a:gd name="T86" fmla="*/ 437 w 587"/>
                <a:gd name="T87" fmla="*/ 56 h 171"/>
                <a:gd name="T88" fmla="*/ 506 w 587"/>
                <a:gd name="T89" fmla="*/ 77 h 171"/>
                <a:gd name="T90" fmla="*/ 502 w 587"/>
                <a:gd name="T91" fmla="*/ 98 h 171"/>
                <a:gd name="T92" fmla="*/ 519 w 587"/>
                <a:gd name="T93" fmla="*/ 77 h 171"/>
                <a:gd name="T94" fmla="*/ 564 w 587"/>
                <a:gd name="T95" fmla="*/ 59 h 171"/>
                <a:gd name="T96" fmla="*/ 560 w 587"/>
                <a:gd name="T97" fmla="*/ 84 h 171"/>
                <a:gd name="T98" fmla="*/ 556 w 587"/>
                <a:gd name="T99" fmla="*/ 98 h 171"/>
                <a:gd name="T100" fmla="*/ 573 w 587"/>
                <a:gd name="T101" fmla="*/ 51 h 171"/>
                <a:gd name="T102" fmla="*/ 518 w 587"/>
                <a:gd name="T103" fmla="*/ 69 h 171"/>
                <a:gd name="T104" fmla="*/ 20 w 587"/>
                <a:gd name="T105" fmla="*/ 105 h 171"/>
                <a:gd name="T106" fmla="*/ 45 w 587"/>
                <a:gd name="T107" fmla="*/ 73 h 171"/>
                <a:gd name="T108" fmla="*/ 49 w 587"/>
                <a:gd name="T109" fmla="*/ 105 h 171"/>
                <a:gd name="T110" fmla="*/ 20 w 587"/>
                <a:gd name="T111" fmla="*/ 105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587" h="171">
                  <a:moveTo>
                    <a:pt x="518" y="69"/>
                  </a:moveTo>
                  <a:cubicBezTo>
                    <a:pt x="518" y="69"/>
                    <a:pt x="516" y="71"/>
                    <a:pt x="511" y="62"/>
                  </a:cubicBezTo>
                  <a:cubicBezTo>
                    <a:pt x="511" y="62"/>
                    <a:pt x="500" y="42"/>
                    <a:pt x="432" y="47"/>
                  </a:cubicBezTo>
                  <a:cubicBezTo>
                    <a:pt x="432" y="47"/>
                    <a:pt x="418" y="47"/>
                    <a:pt x="407" y="45"/>
                  </a:cubicBezTo>
                  <a:cubicBezTo>
                    <a:pt x="407" y="45"/>
                    <a:pt x="396" y="43"/>
                    <a:pt x="395" y="52"/>
                  </a:cubicBezTo>
                  <a:cubicBezTo>
                    <a:pt x="395" y="52"/>
                    <a:pt x="394" y="57"/>
                    <a:pt x="407" y="57"/>
                  </a:cubicBezTo>
                  <a:cubicBezTo>
                    <a:pt x="407" y="57"/>
                    <a:pt x="440" y="52"/>
                    <a:pt x="441" y="71"/>
                  </a:cubicBezTo>
                  <a:cubicBezTo>
                    <a:pt x="441" y="71"/>
                    <a:pt x="441" y="87"/>
                    <a:pt x="407" y="89"/>
                  </a:cubicBezTo>
                  <a:cubicBezTo>
                    <a:pt x="407" y="89"/>
                    <a:pt x="385" y="90"/>
                    <a:pt x="380" y="79"/>
                  </a:cubicBezTo>
                  <a:cubicBezTo>
                    <a:pt x="380" y="79"/>
                    <a:pt x="379" y="77"/>
                    <a:pt x="381" y="69"/>
                  </a:cubicBezTo>
                  <a:cubicBezTo>
                    <a:pt x="381" y="69"/>
                    <a:pt x="383" y="63"/>
                    <a:pt x="377" y="63"/>
                  </a:cubicBezTo>
                  <a:cubicBezTo>
                    <a:pt x="377" y="63"/>
                    <a:pt x="373" y="60"/>
                    <a:pt x="370" y="67"/>
                  </a:cubicBezTo>
                  <a:cubicBezTo>
                    <a:pt x="370" y="67"/>
                    <a:pt x="330" y="99"/>
                    <a:pt x="297" y="89"/>
                  </a:cubicBezTo>
                  <a:cubicBezTo>
                    <a:pt x="297" y="89"/>
                    <a:pt x="281" y="84"/>
                    <a:pt x="289" y="61"/>
                  </a:cubicBezTo>
                  <a:cubicBezTo>
                    <a:pt x="289" y="61"/>
                    <a:pt x="298" y="46"/>
                    <a:pt x="290" y="46"/>
                  </a:cubicBezTo>
                  <a:cubicBezTo>
                    <a:pt x="290" y="46"/>
                    <a:pt x="286" y="45"/>
                    <a:pt x="285" y="53"/>
                  </a:cubicBezTo>
                  <a:cubicBezTo>
                    <a:pt x="285" y="53"/>
                    <a:pt x="243" y="106"/>
                    <a:pt x="201" y="107"/>
                  </a:cubicBezTo>
                  <a:cubicBezTo>
                    <a:pt x="201" y="107"/>
                    <a:pt x="177" y="110"/>
                    <a:pt x="199" y="66"/>
                  </a:cubicBezTo>
                  <a:cubicBezTo>
                    <a:pt x="199" y="66"/>
                    <a:pt x="212" y="43"/>
                    <a:pt x="232" y="31"/>
                  </a:cubicBezTo>
                  <a:cubicBezTo>
                    <a:pt x="232" y="31"/>
                    <a:pt x="278" y="7"/>
                    <a:pt x="279" y="6"/>
                  </a:cubicBezTo>
                  <a:cubicBezTo>
                    <a:pt x="280" y="5"/>
                    <a:pt x="283" y="4"/>
                    <a:pt x="281" y="2"/>
                  </a:cubicBezTo>
                  <a:cubicBezTo>
                    <a:pt x="281" y="2"/>
                    <a:pt x="281" y="2"/>
                    <a:pt x="281" y="2"/>
                  </a:cubicBezTo>
                  <a:cubicBezTo>
                    <a:pt x="281" y="2"/>
                    <a:pt x="277" y="0"/>
                    <a:pt x="272" y="2"/>
                  </a:cubicBezTo>
                  <a:cubicBezTo>
                    <a:pt x="233" y="21"/>
                    <a:pt x="233" y="21"/>
                    <a:pt x="233" y="21"/>
                  </a:cubicBezTo>
                  <a:cubicBezTo>
                    <a:pt x="233" y="21"/>
                    <a:pt x="238" y="4"/>
                    <a:pt x="227" y="9"/>
                  </a:cubicBezTo>
                  <a:cubicBezTo>
                    <a:pt x="227" y="9"/>
                    <a:pt x="212" y="22"/>
                    <a:pt x="195" y="55"/>
                  </a:cubicBezTo>
                  <a:cubicBezTo>
                    <a:pt x="195" y="55"/>
                    <a:pt x="131" y="120"/>
                    <a:pt x="100" y="116"/>
                  </a:cubicBezTo>
                  <a:cubicBezTo>
                    <a:pt x="100" y="116"/>
                    <a:pt x="80" y="117"/>
                    <a:pt x="88" y="83"/>
                  </a:cubicBezTo>
                  <a:cubicBezTo>
                    <a:pt x="88" y="83"/>
                    <a:pt x="89" y="80"/>
                    <a:pt x="83" y="79"/>
                  </a:cubicBezTo>
                  <a:cubicBezTo>
                    <a:pt x="83" y="79"/>
                    <a:pt x="79" y="77"/>
                    <a:pt x="73" y="86"/>
                  </a:cubicBezTo>
                  <a:cubicBezTo>
                    <a:pt x="73" y="86"/>
                    <a:pt x="69" y="94"/>
                    <a:pt x="58" y="101"/>
                  </a:cubicBezTo>
                  <a:cubicBezTo>
                    <a:pt x="58" y="101"/>
                    <a:pt x="77" y="79"/>
                    <a:pt x="62" y="65"/>
                  </a:cubicBezTo>
                  <a:cubicBezTo>
                    <a:pt x="62" y="65"/>
                    <a:pt x="44" y="49"/>
                    <a:pt x="17" y="87"/>
                  </a:cubicBezTo>
                  <a:cubicBezTo>
                    <a:pt x="17" y="87"/>
                    <a:pt x="0" y="113"/>
                    <a:pt x="14" y="123"/>
                  </a:cubicBezTo>
                  <a:cubicBezTo>
                    <a:pt x="14" y="123"/>
                    <a:pt x="29" y="136"/>
                    <a:pt x="79" y="91"/>
                  </a:cubicBezTo>
                  <a:cubicBezTo>
                    <a:pt x="81" y="90"/>
                    <a:pt x="81" y="90"/>
                    <a:pt x="81" y="90"/>
                  </a:cubicBezTo>
                  <a:cubicBezTo>
                    <a:pt x="81" y="90"/>
                    <a:pt x="66" y="139"/>
                    <a:pt x="119" y="122"/>
                  </a:cubicBezTo>
                  <a:cubicBezTo>
                    <a:pt x="119" y="122"/>
                    <a:pt x="152" y="109"/>
                    <a:pt x="184" y="77"/>
                  </a:cubicBezTo>
                  <a:cubicBezTo>
                    <a:pt x="184" y="77"/>
                    <a:pt x="157" y="171"/>
                    <a:pt x="277" y="72"/>
                  </a:cubicBezTo>
                  <a:cubicBezTo>
                    <a:pt x="277" y="72"/>
                    <a:pt x="270" y="111"/>
                    <a:pt x="332" y="97"/>
                  </a:cubicBezTo>
                  <a:cubicBezTo>
                    <a:pt x="332" y="97"/>
                    <a:pt x="355" y="90"/>
                    <a:pt x="371" y="78"/>
                  </a:cubicBezTo>
                  <a:cubicBezTo>
                    <a:pt x="371" y="78"/>
                    <a:pt x="372" y="101"/>
                    <a:pt x="412" y="99"/>
                  </a:cubicBezTo>
                  <a:cubicBezTo>
                    <a:pt x="412" y="99"/>
                    <a:pt x="435" y="99"/>
                    <a:pt x="446" y="80"/>
                  </a:cubicBezTo>
                  <a:cubicBezTo>
                    <a:pt x="446" y="80"/>
                    <a:pt x="454" y="64"/>
                    <a:pt x="437" y="56"/>
                  </a:cubicBezTo>
                  <a:cubicBezTo>
                    <a:pt x="437" y="56"/>
                    <a:pt x="515" y="54"/>
                    <a:pt x="506" y="77"/>
                  </a:cubicBezTo>
                  <a:cubicBezTo>
                    <a:pt x="506" y="77"/>
                    <a:pt x="490" y="100"/>
                    <a:pt x="502" y="98"/>
                  </a:cubicBezTo>
                  <a:cubicBezTo>
                    <a:pt x="502" y="98"/>
                    <a:pt x="508" y="98"/>
                    <a:pt x="519" y="77"/>
                  </a:cubicBezTo>
                  <a:cubicBezTo>
                    <a:pt x="519" y="77"/>
                    <a:pt x="545" y="46"/>
                    <a:pt x="564" y="59"/>
                  </a:cubicBezTo>
                  <a:cubicBezTo>
                    <a:pt x="564" y="59"/>
                    <a:pt x="572" y="67"/>
                    <a:pt x="560" y="84"/>
                  </a:cubicBezTo>
                  <a:cubicBezTo>
                    <a:pt x="560" y="84"/>
                    <a:pt x="547" y="103"/>
                    <a:pt x="556" y="98"/>
                  </a:cubicBezTo>
                  <a:cubicBezTo>
                    <a:pt x="556" y="98"/>
                    <a:pt x="587" y="67"/>
                    <a:pt x="573" y="51"/>
                  </a:cubicBezTo>
                  <a:cubicBezTo>
                    <a:pt x="573" y="51"/>
                    <a:pt x="558" y="32"/>
                    <a:pt x="518" y="69"/>
                  </a:cubicBezTo>
                  <a:moveTo>
                    <a:pt x="20" y="105"/>
                  </a:moveTo>
                  <a:cubicBezTo>
                    <a:pt x="20" y="105"/>
                    <a:pt x="18" y="88"/>
                    <a:pt x="45" y="73"/>
                  </a:cubicBezTo>
                  <a:cubicBezTo>
                    <a:pt x="45" y="73"/>
                    <a:pt x="77" y="60"/>
                    <a:pt x="49" y="105"/>
                  </a:cubicBezTo>
                  <a:cubicBezTo>
                    <a:pt x="49" y="105"/>
                    <a:pt x="22" y="125"/>
                    <a:pt x="20" y="10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33" name="Freeform 72"/>
            <p:cNvSpPr>
              <a:spLocks noEditPoints="1"/>
            </p:cNvSpPr>
            <p:nvPr userDrawn="1"/>
          </p:nvSpPr>
          <p:spPr bwMode="auto">
            <a:xfrm>
              <a:off x="5249863" y="2641600"/>
              <a:ext cx="1736725" cy="1060450"/>
            </a:xfrm>
            <a:custGeom>
              <a:avLst/>
              <a:gdLst>
                <a:gd name="T0" fmla="*/ 530 w 547"/>
                <a:gd name="T1" fmla="*/ 96 h 334"/>
                <a:gd name="T2" fmla="*/ 435 w 547"/>
                <a:gd name="T3" fmla="*/ 85 h 334"/>
                <a:gd name="T4" fmla="*/ 425 w 547"/>
                <a:gd name="T5" fmla="*/ 88 h 334"/>
                <a:gd name="T6" fmla="*/ 359 w 547"/>
                <a:gd name="T7" fmla="*/ 121 h 334"/>
                <a:gd name="T8" fmla="*/ 333 w 547"/>
                <a:gd name="T9" fmla="*/ 102 h 334"/>
                <a:gd name="T10" fmla="*/ 324 w 547"/>
                <a:gd name="T11" fmla="*/ 99 h 334"/>
                <a:gd name="T12" fmla="*/ 298 w 547"/>
                <a:gd name="T13" fmla="*/ 118 h 334"/>
                <a:gd name="T14" fmla="*/ 245 w 547"/>
                <a:gd name="T15" fmla="*/ 113 h 334"/>
                <a:gd name="T16" fmla="*/ 237 w 547"/>
                <a:gd name="T17" fmla="*/ 94 h 334"/>
                <a:gd name="T18" fmla="*/ 195 w 547"/>
                <a:gd name="T19" fmla="*/ 120 h 334"/>
                <a:gd name="T20" fmla="*/ 183 w 547"/>
                <a:gd name="T21" fmla="*/ 135 h 334"/>
                <a:gd name="T22" fmla="*/ 218 w 547"/>
                <a:gd name="T23" fmla="*/ 68 h 334"/>
                <a:gd name="T24" fmla="*/ 233 w 547"/>
                <a:gd name="T25" fmla="*/ 12 h 334"/>
                <a:gd name="T26" fmla="*/ 223 w 547"/>
                <a:gd name="T27" fmla="*/ 16 h 334"/>
                <a:gd name="T28" fmla="*/ 214 w 547"/>
                <a:gd name="T29" fmla="*/ 46 h 334"/>
                <a:gd name="T30" fmla="*/ 194 w 547"/>
                <a:gd name="T31" fmla="*/ 86 h 334"/>
                <a:gd name="T32" fmla="*/ 97 w 547"/>
                <a:gd name="T33" fmla="*/ 124 h 334"/>
                <a:gd name="T34" fmla="*/ 99 w 547"/>
                <a:gd name="T35" fmla="*/ 96 h 334"/>
                <a:gd name="T36" fmla="*/ 73 w 547"/>
                <a:gd name="T37" fmla="*/ 72 h 334"/>
                <a:gd name="T38" fmla="*/ 10 w 547"/>
                <a:gd name="T39" fmla="*/ 129 h 334"/>
                <a:gd name="T40" fmla="*/ 15 w 547"/>
                <a:gd name="T41" fmla="*/ 152 h 334"/>
                <a:gd name="T42" fmla="*/ 17 w 547"/>
                <a:gd name="T43" fmla="*/ 144 h 334"/>
                <a:gd name="T44" fmla="*/ 34 w 547"/>
                <a:gd name="T45" fmla="*/ 110 h 334"/>
                <a:gd name="T46" fmla="*/ 81 w 547"/>
                <a:gd name="T47" fmla="*/ 83 h 334"/>
                <a:gd name="T48" fmla="*/ 88 w 547"/>
                <a:gd name="T49" fmla="*/ 114 h 334"/>
                <a:gd name="T50" fmla="*/ 87 w 547"/>
                <a:gd name="T51" fmla="*/ 124 h 334"/>
                <a:gd name="T52" fmla="*/ 75 w 547"/>
                <a:gd name="T53" fmla="*/ 121 h 334"/>
                <a:gd name="T54" fmla="*/ 67 w 547"/>
                <a:gd name="T55" fmla="*/ 117 h 334"/>
                <a:gd name="T56" fmla="*/ 65 w 547"/>
                <a:gd name="T57" fmla="*/ 150 h 334"/>
                <a:gd name="T58" fmla="*/ 89 w 547"/>
                <a:gd name="T59" fmla="*/ 146 h 334"/>
                <a:gd name="T60" fmla="*/ 94 w 547"/>
                <a:gd name="T61" fmla="*/ 135 h 334"/>
                <a:gd name="T62" fmla="*/ 186 w 547"/>
                <a:gd name="T63" fmla="*/ 103 h 334"/>
                <a:gd name="T64" fmla="*/ 177 w 547"/>
                <a:gd name="T65" fmla="*/ 126 h 334"/>
                <a:gd name="T66" fmla="*/ 166 w 547"/>
                <a:gd name="T67" fmla="*/ 154 h 334"/>
                <a:gd name="T68" fmla="*/ 180 w 547"/>
                <a:gd name="T69" fmla="*/ 149 h 334"/>
                <a:gd name="T70" fmla="*/ 230 w 547"/>
                <a:gd name="T71" fmla="*/ 100 h 334"/>
                <a:gd name="T72" fmla="*/ 233 w 547"/>
                <a:gd name="T73" fmla="*/ 109 h 334"/>
                <a:gd name="T74" fmla="*/ 321 w 547"/>
                <a:gd name="T75" fmla="*/ 111 h 334"/>
                <a:gd name="T76" fmla="*/ 393 w 547"/>
                <a:gd name="T77" fmla="*/ 117 h 334"/>
                <a:gd name="T78" fmla="*/ 323 w 547"/>
                <a:gd name="T79" fmla="*/ 285 h 334"/>
                <a:gd name="T80" fmla="*/ 333 w 547"/>
                <a:gd name="T81" fmla="*/ 321 h 334"/>
                <a:gd name="T82" fmla="*/ 391 w 547"/>
                <a:gd name="T83" fmla="*/ 235 h 334"/>
                <a:gd name="T84" fmla="*/ 424 w 547"/>
                <a:gd name="T85" fmla="*/ 121 h 334"/>
                <a:gd name="T86" fmla="*/ 432 w 547"/>
                <a:gd name="T87" fmla="*/ 100 h 334"/>
                <a:gd name="T88" fmla="*/ 435 w 547"/>
                <a:gd name="T89" fmla="*/ 96 h 334"/>
                <a:gd name="T90" fmla="*/ 438 w 547"/>
                <a:gd name="T91" fmla="*/ 94 h 334"/>
                <a:gd name="T92" fmla="*/ 510 w 547"/>
                <a:gd name="T93" fmla="*/ 92 h 334"/>
                <a:gd name="T94" fmla="*/ 524 w 547"/>
                <a:gd name="T95" fmla="*/ 134 h 334"/>
                <a:gd name="T96" fmla="*/ 461 w 547"/>
                <a:gd name="T97" fmla="*/ 149 h 334"/>
                <a:gd name="T98" fmla="*/ 448 w 547"/>
                <a:gd name="T99" fmla="*/ 146 h 334"/>
                <a:gd name="T100" fmla="*/ 494 w 547"/>
                <a:gd name="T101" fmla="*/ 160 h 334"/>
                <a:gd name="T102" fmla="*/ 534 w 547"/>
                <a:gd name="T103" fmla="*/ 137 h 334"/>
                <a:gd name="T104" fmla="*/ 530 w 547"/>
                <a:gd name="T105" fmla="*/ 96 h 334"/>
                <a:gd name="T106" fmla="*/ 74 w 547"/>
                <a:gd name="T107" fmla="*/ 145 h 334"/>
                <a:gd name="T108" fmla="*/ 68 w 547"/>
                <a:gd name="T109" fmla="*/ 130 h 334"/>
                <a:gd name="T110" fmla="*/ 85 w 547"/>
                <a:gd name="T111" fmla="*/ 135 h 334"/>
                <a:gd name="T112" fmla="*/ 74 w 547"/>
                <a:gd name="T113" fmla="*/ 145 h 334"/>
                <a:gd name="T114" fmla="*/ 373 w 547"/>
                <a:gd name="T115" fmla="*/ 259 h 334"/>
                <a:gd name="T116" fmla="*/ 345 w 547"/>
                <a:gd name="T117" fmla="*/ 310 h 334"/>
                <a:gd name="T118" fmla="*/ 343 w 547"/>
                <a:gd name="T119" fmla="*/ 234 h 334"/>
                <a:gd name="T120" fmla="*/ 417 w 547"/>
                <a:gd name="T121" fmla="*/ 109 h 334"/>
                <a:gd name="T122" fmla="*/ 373 w 547"/>
                <a:gd name="T123" fmla="*/ 259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47" h="334">
                  <a:moveTo>
                    <a:pt x="530" y="96"/>
                  </a:moveTo>
                  <a:cubicBezTo>
                    <a:pt x="492" y="54"/>
                    <a:pt x="435" y="85"/>
                    <a:pt x="435" y="85"/>
                  </a:cubicBezTo>
                  <a:cubicBezTo>
                    <a:pt x="427" y="83"/>
                    <a:pt x="425" y="88"/>
                    <a:pt x="425" y="88"/>
                  </a:cubicBezTo>
                  <a:cubicBezTo>
                    <a:pt x="393" y="114"/>
                    <a:pt x="359" y="121"/>
                    <a:pt x="359" y="121"/>
                  </a:cubicBezTo>
                  <a:cubicBezTo>
                    <a:pt x="328" y="127"/>
                    <a:pt x="333" y="102"/>
                    <a:pt x="333" y="102"/>
                  </a:cubicBezTo>
                  <a:cubicBezTo>
                    <a:pt x="333" y="89"/>
                    <a:pt x="324" y="99"/>
                    <a:pt x="324" y="99"/>
                  </a:cubicBezTo>
                  <a:cubicBezTo>
                    <a:pt x="318" y="107"/>
                    <a:pt x="298" y="118"/>
                    <a:pt x="298" y="118"/>
                  </a:cubicBezTo>
                  <a:cubicBezTo>
                    <a:pt x="257" y="139"/>
                    <a:pt x="245" y="113"/>
                    <a:pt x="245" y="113"/>
                  </a:cubicBezTo>
                  <a:cubicBezTo>
                    <a:pt x="237" y="94"/>
                    <a:pt x="237" y="94"/>
                    <a:pt x="237" y="94"/>
                  </a:cubicBezTo>
                  <a:cubicBezTo>
                    <a:pt x="228" y="71"/>
                    <a:pt x="195" y="120"/>
                    <a:pt x="195" y="120"/>
                  </a:cubicBezTo>
                  <a:cubicBezTo>
                    <a:pt x="185" y="137"/>
                    <a:pt x="183" y="135"/>
                    <a:pt x="183" y="135"/>
                  </a:cubicBezTo>
                  <a:cubicBezTo>
                    <a:pt x="190" y="110"/>
                    <a:pt x="218" y="68"/>
                    <a:pt x="218" y="68"/>
                  </a:cubicBezTo>
                  <a:cubicBezTo>
                    <a:pt x="239" y="31"/>
                    <a:pt x="233" y="12"/>
                    <a:pt x="233" y="12"/>
                  </a:cubicBezTo>
                  <a:cubicBezTo>
                    <a:pt x="228" y="0"/>
                    <a:pt x="223" y="16"/>
                    <a:pt x="223" y="16"/>
                  </a:cubicBezTo>
                  <a:cubicBezTo>
                    <a:pt x="221" y="29"/>
                    <a:pt x="214" y="46"/>
                    <a:pt x="214" y="46"/>
                  </a:cubicBezTo>
                  <a:cubicBezTo>
                    <a:pt x="204" y="73"/>
                    <a:pt x="194" y="86"/>
                    <a:pt x="194" y="86"/>
                  </a:cubicBezTo>
                  <a:cubicBezTo>
                    <a:pt x="147" y="117"/>
                    <a:pt x="116" y="124"/>
                    <a:pt x="97" y="124"/>
                  </a:cubicBezTo>
                  <a:cubicBezTo>
                    <a:pt x="100" y="109"/>
                    <a:pt x="99" y="96"/>
                    <a:pt x="99" y="96"/>
                  </a:cubicBezTo>
                  <a:cubicBezTo>
                    <a:pt x="96" y="67"/>
                    <a:pt x="73" y="72"/>
                    <a:pt x="73" y="72"/>
                  </a:cubicBezTo>
                  <a:cubicBezTo>
                    <a:pt x="35" y="77"/>
                    <a:pt x="10" y="129"/>
                    <a:pt x="10" y="129"/>
                  </a:cubicBezTo>
                  <a:cubicBezTo>
                    <a:pt x="0" y="154"/>
                    <a:pt x="15" y="152"/>
                    <a:pt x="15" y="152"/>
                  </a:cubicBezTo>
                  <a:cubicBezTo>
                    <a:pt x="25" y="149"/>
                    <a:pt x="17" y="144"/>
                    <a:pt x="17" y="144"/>
                  </a:cubicBezTo>
                  <a:cubicBezTo>
                    <a:pt x="17" y="130"/>
                    <a:pt x="34" y="110"/>
                    <a:pt x="34" y="110"/>
                  </a:cubicBezTo>
                  <a:cubicBezTo>
                    <a:pt x="72" y="70"/>
                    <a:pt x="81" y="83"/>
                    <a:pt x="81" y="83"/>
                  </a:cubicBezTo>
                  <a:cubicBezTo>
                    <a:pt x="80" y="83"/>
                    <a:pt x="92" y="89"/>
                    <a:pt x="88" y="114"/>
                  </a:cubicBezTo>
                  <a:cubicBezTo>
                    <a:pt x="88" y="118"/>
                    <a:pt x="87" y="121"/>
                    <a:pt x="87" y="124"/>
                  </a:cubicBezTo>
                  <a:cubicBezTo>
                    <a:pt x="79" y="123"/>
                    <a:pt x="75" y="121"/>
                    <a:pt x="75" y="121"/>
                  </a:cubicBezTo>
                  <a:cubicBezTo>
                    <a:pt x="69" y="115"/>
                    <a:pt x="67" y="117"/>
                    <a:pt x="67" y="117"/>
                  </a:cubicBezTo>
                  <a:cubicBezTo>
                    <a:pt x="50" y="123"/>
                    <a:pt x="65" y="150"/>
                    <a:pt x="65" y="150"/>
                  </a:cubicBezTo>
                  <a:cubicBezTo>
                    <a:pt x="77" y="167"/>
                    <a:pt x="89" y="146"/>
                    <a:pt x="89" y="146"/>
                  </a:cubicBezTo>
                  <a:cubicBezTo>
                    <a:pt x="91" y="142"/>
                    <a:pt x="93" y="139"/>
                    <a:pt x="94" y="135"/>
                  </a:cubicBezTo>
                  <a:cubicBezTo>
                    <a:pt x="135" y="134"/>
                    <a:pt x="186" y="103"/>
                    <a:pt x="186" y="103"/>
                  </a:cubicBezTo>
                  <a:cubicBezTo>
                    <a:pt x="185" y="112"/>
                    <a:pt x="177" y="126"/>
                    <a:pt x="177" y="126"/>
                  </a:cubicBezTo>
                  <a:cubicBezTo>
                    <a:pt x="161" y="155"/>
                    <a:pt x="166" y="154"/>
                    <a:pt x="166" y="154"/>
                  </a:cubicBezTo>
                  <a:cubicBezTo>
                    <a:pt x="171" y="165"/>
                    <a:pt x="180" y="149"/>
                    <a:pt x="180" y="149"/>
                  </a:cubicBezTo>
                  <a:cubicBezTo>
                    <a:pt x="230" y="82"/>
                    <a:pt x="230" y="100"/>
                    <a:pt x="230" y="100"/>
                  </a:cubicBezTo>
                  <a:cubicBezTo>
                    <a:pt x="233" y="109"/>
                    <a:pt x="233" y="109"/>
                    <a:pt x="233" y="109"/>
                  </a:cubicBezTo>
                  <a:cubicBezTo>
                    <a:pt x="257" y="165"/>
                    <a:pt x="321" y="111"/>
                    <a:pt x="321" y="111"/>
                  </a:cubicBezTo>
                  <a:cubicBezTo>
                    <a:pt x="337" y="152"/>
                    <a:pt x="393" y="117"/>
                    <a:pt x="393" y="117"/>
                  </a:cubicBezTo>
                  <a:cubicBezTo>
                    <a:pt x="332" y="198"/>
                    <a:pt x="323" y="285"/>
                    <a:pt x="323" y="285"/>
                  </a:cubicBezTo>
                  <a:cubicBezTo>
                    <a:pt x="319" y="317"/>
                    <a:pt x="333" y="321"/>
                    <a:pt x="333" y="321"/>
                  </a:cubicBezTo>
                  <a:cubicBezTo>
                    <a:pt x="368" y="334"/>
                    <a:pt x="391" y="235"/>
                    <a:pt x="391" y="235"/>
                  </a:cubicBezTo>
                  <a:cubicBezTo>
                    <a:pt x="424" y="121"/>
                    <a:pt x="424" y="121"/>
                    <a:pt x="424" y="121"/>
                  </a:cubicBezTo>
                  <a:cubicBezTo>
                    <a:pt x="429" y="100"/>
                    <a:pt x="432" y="100"/>
                    <a:pt x="432" y="100"/>
                  </a:cubicBezTo>
                  <a:cubicBezTo>
                    <a:pt x="434" y="97"/>
                    <a:pt x="435" y="96"/>
                    <a:pt x="435" y="96"/>
                  </a:cubicBezTo>
                  <a:cubicBezTo>
                    <a:pt x="437" y="94"/>
                    <a:pt x="438" y="94"/>
                    <a:pt x="438" y="94"/>
                  </a:cubicBezTo>
                  <a:cubicBezTo>
                    <a:pt x="485" y="70"/>
                    <a:pt x="510" y="92"/>
                    <a:pt x="510" y="92"/>
                  </a:cubicBezTo>
                  <a:cubicBezTo>
                    <a:pt x="540" y="114"/>
                    <a:pt x="524" y="134"/>
                    <a:pt x="524" y="134"/>
                  </a:cubicBezTo>
                  <a:cubicBezTo>
                    <a:pt x="496" y="163"/>
                    <a:pt x="461" y="149"/>
                    <a:pt x="461" y="149"/>
                  </a:cubicBezTo>
                  <a:cubicBezTo>
                    <a:pt x="447" y="142"/>
                    <a:pt x="448" y="146"/>
                    <a:pt x="448" y="146"/>
                  </a:cubicBezTo>
                  <a:cubicBezTo>
                    <a:pt x="467" y="163"/>
                    <a:pt x="494" y="160"/>
                    <a:pt x="494" y="160"/>
                  </a:cubicBezTo>
                  <a:cubicBezTo>
                    <a:pt x="518" y="158"/>
                    <a:pt x="534" y="137"/>
                    <a:pt x="534" y="137"/>
                  </a:cubicBezTo>
                  <a:cubicBezTo>
                    <a:pt x="547" y="117"/>
                    <a:pt x="530" y="96"/>
                    <a:pt x="530" y="96"/>
                  </a:cubicBezTo>
                  <a:moveTo>
                    <a:pt x="74" y="145"/>
                  </a:moveTo>
                  <a:cubicBezTo>
                    <a:pt x="70" y="142"/>
                    <a:pt x="68" y="130"/>
                    <a:pt x="68" y="130"/>
                  </a:cubicBezTo>
                  <a:cubicBezTo>
                    <a:pt x="73" y="133"/>
                    <a:pt x="79" y="134"/>
                    <a:pt x="85" y="135"/>
                  </a:cubicBezTo>
                  <a:cubicBezTo>
                    <a:pt x="80" y="154"/>
                    <a:pt x="74" y="145"/>
                    <a:pt x="74" y="145"/>
                  </a:cubicBezTo>
                  <a:moveTo>
                    <a:pt x="373" y="259"/>
                  </a:moveTo>
                  <a:cubicBezTo>
                    <a:pt x="359" y="304"/>
                    <a:pt x="345" y="310"/>
                    <a:pt x="345" y="310"/>
                  </a:cubicBezTo>
                  <a:cubicBezTo>
                    <a:pt x="317" y="318"/>
                    <a:pt x="343" y="234"/>
                    <a:pt x="343" y="234"/>
                  </a:cubicBezTo>
                  <a:cubicBezTo>
                    <a:pt x="372" y="140"/>
                    <a:pt x="417" y="109"/>
                    <a:pt x="417" y="109"/>
                  </a:cubicBezTo>
                  <a:cubicBezTo>
                    <a:pt x="421" y="107"/>
                    <a:pt x="373" y="259"/>
                    <a:pt x="373" y="25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34" name="Freeform 73"/>
            <p:cNvSpPr>
              <a:spLocks/>
            </p:cNvSpPr>
            <p:nvPr userDrawn="1"/>
          </p:nvSpPr>
          <p:spPr bwMode="auto">
            <a:xfrm>
              <a:off x="2586038" y="3209925"/>
              <a:ext cx="3708400" cy="165100"/>
            </a:xfrm>
            <a:custGeom>
              <a:avLst/>
              <a:gdLst>
                <a:gd name="T0" fmla="*/ 0 w 1168"/>
                <a:gd name="T1" fmla="*/ 46 h 52"/>
                <a:gd name="T2" fmla="*/ 607 w 1168"/>
                <a:gd name="T3" fmla="*/ 14 h 52"/>
                <a:gd name="T4" fmla="*/ 1168 w 1168"/>
                <a:gd name="T5" fmla="*/ 32 h 52"/>
                <a:gd name="T6" fmla="*/ 1164 w 1168"/>
                <a:gd name="T7" fmla="*/ 40 h 52"/>
                <a:gd name="T8" fmla="*/ 756 w 1168"/>
                <a:gd name="T9" fmla="*/ 18 h 52"/>
                <a:gd name="T10" fmla="*/ 12 w 1168"/>
                <a:gd name="T11" fmla="*/ 52 h 52"/>
                <a:gd name="T12" fmla="*/ 0 w 1168"/>
                <a:gd name="T13" fmla="*/ 46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68" h="52">
                  <a:moveTo>
                    <a:pt x="0" y="46"/>
                  </a:moveTo>
                  <a:cubicBezTo>
                    <a:pt x="0" y="46"/>
                    <a:pt x="417" y="14"/>
                    <a:pt x="607" y="14"/>
                  </a:cubicBezTo>
                  <a:cubicBezTo>
                    <a:pt x="607" y="14"/>
                    <a:pt x="1089" y="0"/>
                    <a:pt x="1168" y="32"/>
                  </a:cubicBezTo>
                  <a:cubicBezTo>
                    <a:pt x="1164" y="40"/>
                    <a:pt x="1164" y="40"/>
                    <a:pt x="1164" y="40"/>
                  </a:cubicBezTo>
                  <a:cubicBezTo>
                    <a:pt x="1164" y="40"/>
                    <a:pt x="1059" y="16"/>
                    <a:pt x="756" y="18"/>
                  </a:cubicBezTo>
                  <a:cubicBezTo>
                    <a:pt x="756" y="18"/>
                    <a:pt x="183" y="28"/>
                    <a:pt x="12" y="52"/>
                  </a:cubicBezTo>
                  <a:lnTo>
                    <a:pt x="0" y="4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35" name="Freeform 74"/>
            <p:cNvSpPr>
              <a:spLocks/>
            </p:cNvSpPr>
            <p:nvPr userDrawn="1"/>
          </p:nvSpPr>
          <p:spPr bwMode="auto">
            <a:xfrm>
              <a:off x="6853238" y="2724150"/>
              <a:ext cx="76200" cy="92075"/>
            </a:xfrm>
            <a:custGeom>
              <a:avLst/>
              <a:gdLst>
                <a:gd name="T0" fmla="*/ 48 w 48"/>
                <a:gd name="T1" fmla="*/ 0 h 58"/>
                <a:gd name="T2" fmla="*/ 48 w 48"/>
                <a:gd name="T3" fmla="*/ 8 h 58"/>
                <a:gd name="T4" fmla="*/ 28 w 48"/>
                <a:gd name="T5" fmla="*/ 8 h 58"/>
                <a:gd name="T6" fmla="*/ 28 w 48"/>
                <a:gd name="T7" fmla="*/ 58 h 58"/>
                <a:gd name="T8" fmla="*/ 20 w 48"/>
                <a:gd name="T9" fmla="*/ 58 h 58"/>
                <a:gd name="T10" fmla="*/ 20 w 48"/>
                <a:gd name="T11" fmla="*/ 8 h 58"/>
                <a:gd name="T12" fmla="*/ 0 w 48"/>
                <a:gd name="T13" fmla="*/ 8 h 58"/>
                <a:gd name="T14" fmla="*/ 0 w 48"/>
                <a:gd name="T15" fmla="*/ 0 h 58"/>
                <a:gd name="T16" fmla="*/ 48 w 48"/>
                <a:gd name="T17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58">
                  <a:moveTo>
                    <a:pt x="48" y="0"/>
                  </a:moveTo>
                  <a:lnTo>
                    <a:pt x="48" y="8"/>
                  </a:lnTo>
                  <a:lnTo>
                    <a:pt x="28" y="8"/>
                  </a:lnTo>
                  <a:lnTo>
                    <a:pt x="28" y="58"/>
                  </a:lnTo>
                  <a:lnTo>
                    <a:pt x="20" y="58"/>
                  </a:lnTo>
                  <a:lnTo>
                    <a:pt x="20" y="8"/>
                  </a:lnTo>
                  <a:lnTo>
                    <a:pt x="0" y="8"/>
                  </a:lnTo>
                  <a:lnTo>
                    <a:pt x="0" y="0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36" name="Freeform 75"/>
            <p:cNvSpPr>
              <a:spLocks/>
            </p:cNvSpPr>
            <p:nvPr userDrawn="1"/>
          </p:nvSpPr>
          <p:spPr bwMode="auto">
            <a:xfrm>
              <a:off x="6938963" y="2724150"/>
              <a:ext cx="88900" cy="92075"/>
            </a:xfrm>
            <a:custGeom>
              <a:avLst/>
              <a:gdLst>
                <a:gd name="T0" fmla="*/ 28 w 28"/>
                <a:gd name="T1" fmla="*/ 0 h 29"/>
                <a:gd name="T2" fmla="*/ 28 w 28"/>
                <a:gd name="T3" fmla="*/ 29 h 29"/>
                <a:gd name="T4" fmla="*/ 24 w 28"/>
                <a:gd name="T5" fmla="*/ 29 h 29"/>
                <a:gd name="T6" fmla="*/ 24 w 28"/>
                <a:gd name="T7" fmla="*/ 18 h 29"/>
                <a:gd name="T8" fmla="*/ 24 w 28"/>
                <a:gd name="T9" fmla="*/ 7 h 29"/>
                <a:gd name="T10" fmla="*/ 24 w 28"/>
                <a:gd name="T11" fmla="*/ 7 h 29"/>
                <a:gd name="T12" fmla="*/ 21 w 28"/>
                <a:gd name="T13" fmla="*/ 12 h 29"/>
                <a:gd name="T14" fmla="*/ 16 w 28"/>
                <a:gd name="T15" fmla="*/ 22 h 29"/>
                <a:gd name="T16" fmla="*/ 13 w 28"/>
                <a:gd name="T17" fmla="*/ 22 h 29"/>
                <a:gd name="T18" fmla="*/ 7 w 28"/>
                <a:gd name="T19" fmla="*/ 12 h 29"/>
                <a:gd name="T20" fmla="*/ 5 w 28"/>
                <a:gd name="T21" fmla="*/ 7 h 29"/>
                <a:gd name="T22" fmla="*/ 5 w 28"/>
                <a:gd name="T23" fmla="*/ 7 h 29"/>
                <a:gd name="T24" fmla="*/ 5 w 28"/>
                <a:gd name="T25" fmla="*/ 18 h 29"/>
                <a:gd name="T26" fmla="*/ 5 w 28"/>
                <a:gd name="T27" fmla="*/ 29 h 29"/>
                <a:gd name="T28" fmla="*/ 0 w 28"/>
                <a:gd name="T29" fmla="*/ 29 h 29"/>
                <a:gd name="T30" fmla="*/ 0 w 28"/>
                <a:gd name="T31" fmla="*/ 0 h 29"/>
                <a:gd name="T32" fmla="*/ 5 w 28"/>
                <a:gd name="T33" fmla="*/ 0 h 29"/>
                <a:gd name="T34" fmla="*/ 11 w 28"/>
                <a:gd name="T35" fmla="*/ 11 h 29"/>
                <a:gd name="T36" fmla="*/ 14 w 28"/>
                <a:gd name="T37" fmla="*/ 16 h 29"/>
                <a:gd name="T38" fmla="*/ 14 w 28"/>
                <a:gd name="T39" fmla="*/ 16 h 29"/>
                <a:gd name="T40" fmla="*/ 17 w 28"/>
                <a:gd name="T41" fmla="*/ 11 h 29"/>
                <a:gd name="T42" fmla="*/ 24 w 28"/>
                <a:gd name="T43" fmla="*/ 0 h 29"/>
                <a:gd name="T44" fmla="*/ 28 w 28"/>
                <a:gd name="T4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8" h="29">
                  <a:moveTo>
                    <a:pt x="28" y="0"/>
                  </a:moveTo>
                  <a:cubicBezTo>
                    <a:pt x="28" y="29"/>
                    <a:pt x="28" y="29"/>
                    <a:pt x="28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4" y="12"/>
                    <a:pt x="24" y="7"/>
                    <a:pt x="24" y="7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4" y="7"/>
                    <a:pt x="22" y="10"/>
                    <a:pt x="21" y="12"/>
                  </a:cubicBezTo>
                  <a:cubicBezTo>
                    <a:pt x="16" y="22"/>
                    <a:pt x="16" y="22"/>
                    <a:pt x="16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7" y="10"/>
                    <a:pt x="5" y="7"/>
                    <a:pt x="5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7"/>
                    <a:pt x="5" y="12"/>
                    <a:pt x="5" y="18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4" y="15"/>
                    <a:pt x="14" y="16"/>
                    <a:pt x="14" y="16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4" y="16"/>
                    <a:pt x="15" y="15"/>
                    <a:pt x="17" y="11"/>
                  </a:cubicBezTo>
                  <a:cubicBezTo>
                    <a:pt x="24" y="0"/>
                    <a:pt x="24" y="0"/>
                    <a:pt x="24" y="0"/>
                  </a:cubicBezTo>
                  <a:lnTo>
                    <a:pt x="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sp>
        <p:nvSpPr>
          <p:cNvPr id="137" name="TextBox 136"/>
          <p:cNvSpPr txBox="1"/>
          <p:nvPr userDrawn="1"/>
        </p:nvSpPr>
        <p:spPr>
          <a:xfrm>
            <a:off x="3436568" y="4039299"/>
            <a:ext cx="53188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$6.8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BILLION |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105,000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EMPLOYEES |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31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COUNTRIES</a:t>
            </a:r>
          </a:p>
        </p:txBody>
      </p:sp>
    </p:spTree>
    <p:extLst>
      <p:ext uri="{BB962C8B-B14F-4D97-AF65-F5344CB8AC3E}">
        <p14:creationId xmlns:p14="http://schemas.microsoft.com/office/powerpoint/2010/main" val="487543397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03" name="Rectangle 3"/>
          <p:cNvSpPr>
            <a:spLocks noGrp="1" noChangeArrowheads="1"/>
          </p:cNvSpPr>
          <p:nvPr>
            <p:ph type="ctrTitle"/>
          </p:nvPr>
        </p:nvSpPr>
        <p:spPr>
          <a:xfrm>
            <a:off x="402337" y="4879643"/>
            <a:ext cx="11387327" cy="517065"/>
          </a:xfrm>
        </p:spPr>
        <p:txBody>
          <a:bodyPr lIns="0" tIns="0" rIns="0" bIns="0" anchor="ctr" anchorCtr="0">
            <a:spAutoFit/>
          </a:bodyPr>
          <a:lstStyle>
            <a:lvl1pPr>
              <a:lnSpc>
                <a:spcPct val="125000"/>
              </a:lnSpc>
              <a:defRPr sz="2688" b="1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33605" name="Rectangle 5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402337" y="5743354"/>
            <a:ext cx="11387327" cy="344710"/>
          </a:xfrm>
        </p:spPr>
        <p:txBody>
          <a:bodyPr lIns="0" tIns="0" rIns="0" bIns="0" anchor="ctr" anchorCtr="0">
            <a:spAutoFit/>
          </a:bodyPr>
          <a:lstStyle>
            <a:lvl1pPr marL="0" indent="0">
              <a:buFont typeface="Wingdings 2" pitchFamily="18" charset="2"/>
              <a:buNone/>
              <a:defRPr sz="2240" b="0">
                <a:solidFill>
                  <a:schemeClr val="accent3"/>
                </a:solidFill>
                <a:latin typeface="+mj-lt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0" name="Rectangle 19"/>
          <p:cNvSpPr>
            <a:spLocks/>
          </p:cNvSpPr>
          <p:nvPr userDrawn="1"/>
        </p:nvSpPr>
        <p:spPr>
          <a:xfrm>
            <a:off x="8436476" y="6583237"/>
            <a:ext cx="3340658" cy="137858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ctr" anchorCtr="0">
            <a:spAutoFit/>
          </a:bodyPr>
          <a:lstStyle/>
          <a:p>
            <a:pPr marL="0" marR="0" lvl="0" indent="0" algn="r" defTabSz="102410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96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Verdana" pitchFamily="34" charset="0"/>
                <a:cs typeface="Verdana" pitchFamily="34" charset="0"/>
              </a:rPr>
              <a:t>Copyright © 2016 HCL Technologies Limited  |  www.hcltech.com</a:t>
            </a:r>
          </a:p>
        </p:txBody>
      </p:sp>
      <p:grpSp>
        <p:nvGrpSpPr>
          <p:cNvPr id="21" name="Group 5"/>
          <p:cNvGrpSpPr>
            <a:grpSpLocks noChangeAspect="1"/>
          </p:cNvGrpSpPr>
          <p:nvPr userDrawn="1"/>
        </p:nvGrpSpPr>
        <p:grpSpPr bwMode="auto">
          <a:xfrm>
            <a:off x="10519834" y="6304283"/>
            <a:ext cx="1257300" cy="213783"/>
            <a:chOff x="5094" y="3939"/>
            <a:chExt cx="1488" cy="255"/>
          </a:xfrm>
        </p:grpSpPr>
        <p:sp>
          <p:nvSpPr>
            <p:cNvPr id="22" name="AutoShape 4"/>
            <p:cNvSpPr>
              <a:spLocks noChangeAspect="1" noChangeArrowheads="1" noTextEdit="1"/>
            </p:cNvSpPr>
            <p:nvPr userDrawn="1"/>
          </p:nvSpPr>
          <p:spPr bwMode="auto">
            <a:xfrm>
              <a:off x="5094" y="3939"/>
              <a:ext cx="1488" cy="2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102410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032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3" name="Freeform 6"/>
            <p:cNvSpPr>
              <a:spLocks/>
            </p:cNvSpPr>
            <p:nvPr userDrawn="1"/>
          </p:nvSpPr>
          <p:spPr bwMode="auto">
            <a:xfrm>
              <a:off x="5122" y="3965"/>
              <a:ext cx="555" cy="194"/>
            </a:xfrm>
            <a:custGeom>
              <a:avLst/>
              <a:gdLst>
                <a:gd name="T0" fmla="*/ 0 w 555"/>
                <a:gd name="T1" fmla="*/ 194 h 194"/>
                <a:gd name="T2" fmla="*/ 156 w 555"/>
                <a:gd name="T3" fmla="*/ 194 h 194"/>
                <a:gd name="T4" fmla="*/ 189 w 555"/>
                <a:gd name="T5" fmla="*/ 116 h 194"/>
                <a:gd name="T6" fmla="*/ 343 w 555"/>
                <a:gd name="T7" fmla="*/ 116 h 194"/>
                <a:gd name="T8" fmla="*/ 310 w 555"/>
                <a:gd name="T9" fmla="*/ 194 h 194"/>
                <a:gd name="T10" fmla="*/ 468 w 555"/>
                <a:gd name="T11" fmla="*/ 194 h 194"/>
                <a:gd name="T12" fmla="*/ 555 w 555"/>
                <a:gd name="T13" fmla="*/ 0 h 194"/>
                <a:gd name="T14" fmla="*/ 395 w 555"/>
                <a:gd name="T15" fmla="*/ 0 h 194"/>
                <a:gd name="T16" fmla="*/ 366 w 555"/>
                <a:gd name="T17" fmla="*/ 66 h 194"/>
                <a:gd name="T18" fmla="*/ 213 w 555"/>
                <a:gd name="T19" fmla="*/ 66 h 194"/>
                <a:gd name="T20" fmla="*/ 241 w 555"/>
                <a:gd name="T21" fmla="*/ 0 h 194"/>
                <a:gd name="T22" fmla="*/ 85 w 555"/>
                <a:gd name="T23" fmla="*/ 0 h 194"/>
                <a:gd name="T24" fmla="*/ 0 w 555"/>
                <a:gd name="T25" fmla="*/ 194 h 19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555" h="194">
                  <a:moveTo>
                    <a:pt x="0" y="194"/>
                  </a:moveTo>
                  <a:lnTo>
                    <a:pt x="156" y="194"/>
                  </a:lnTo>
                  <a:lnTo>
                    <a:pt x="189" y="116"/>
                  </a:lnTo>
                  <a:lnTo>
                    <a:pt x="343" y="116"/>
                  </a:lnTo>
                  <a:lnTo>
                    <a:pt x="310" y="194"/>
                  </a:lnTo>
                  <a:lnTo>
                    <a:pt x="468" y="194"/>
                  </a:lnTo>
                  <a:lnTo>
                    <a:pt x="555" y="0"/>
                  </a:lnTo>
                  <a:lnTo>
                    <a:pt x="395" y="0"/>
                  </a:lnTo>
                  <a:lnTo>
                    <a:pt x="366" y="66"/>
                  </a:lnTo>
                  <a:lnTo>
                    <a:pt x="213" y="66"/>
                  </a:lnTo>
                  <a:lnTo>
                    <a:pt x="241" y="0"/>
                  </a:lnTo>
                  <a:lnTo>
                    <a:pt x="85" y="0"/>
                  </a:lnTo>
                  <a:lnTo>
                    <a:pt x="0" y="194"/>
                  </a:lnTo>
                  <a:close/>
                </a:path>
              </a:pathLst>
            </a:custGeom>
            <a:solidFill>
              <a:srgbClr val="0052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102410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032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4" name="Freeform 7"/>
            <p:cNvSpPr>
              <a:spLocks/>
            </p:cNvSpPr>
            <p:nvPr userDrawn="1"/>
          </p:nvSpPr>
          <p:spPr bwMode="auto">
            <a:xfrm>
              <a:off x="5649" y="3949"/>
              <a:ext cx="524" cy="222"/>
            </a:xfrm>
            <a:custGeom>
              <a:avLst/>
              <a:gdLst>
                <a:gd name="T0" fmla="*/ 27472 w 222"/>
                <a:gd name="T1" fmla="*/ 6096 h 94"/>
                <a:gd name="T2" fmla="*/ 38398 w 222"/>
                <a:gd name="T3" fmla="*/ 6096 h 94"/>
                <a:gd name="T4" fmla="*/ 31506 w 222"/>
                <a:gd name="T5" fmla="*/ 1393 h 94"/>
                <a:gd name="T6" fmla="*/ 5865 w 222"/>
                <a:gd name="T7" fmla="*/ 4322 h 94"/>
                <a:gd name="T8" fmla="*/ 5337 w 222"/>
                <a:gd name="T9" fmla="*/ 14251 h 94"/>
                <a:gd name="T10" fmla="*/ 26448 w 222"/>
                <a:gd name="T11" fmla="*/ 15053 h 94"/>
                <a:gd name="T12" fmla="*/ 36125 w 222"/>
                <a:gd name="T13" fmla="*/ 10736 h 94"/>
                <a:gd name="T14" fmla="*/ 25048 w 222"/>
                <a:gd name="T15" fmla="*/ 10736 h 94"/>
                <a:gd name="T16" fmla="*/ 19556 w 222"/>
                <a:gd name="T17" fmla="*/ 12477 h 94"/>
                <a:gd name="T18" fmla="*/ 13622 w 222"/>
                <a:gd name="T19" fmla="*/ 8311 h 94"/>
                <a:gd name="T20" fmla="*/ 21763 w 222"/>
                <a:gd name="T21" fmla="*/ 4322 h 94"/>
                <a:gd name="T22" fmla="*/ 27472 w 222"/>
                <a:gd name="T23" fmla="*/ 6096 h 9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222" h="94">
                  <a:moveTo>
                    <a:pt x="159" y="35"/>
                  </a:moveTo>
                  <a:cubicBezTo>
                    <a:pt x="222" y="35"/>
                    <a:pt x="222" y="35"/>
                    <a:pt x="222" y="35"/>
                  </a:cubicBezTo>
                  <a:cubicBezTo>
                    <a:pt x="221" y="21"/>
                    <a:pt x="208" y="12"/>
                    <a:pt x="182" y="8"/>
                  </a:cubicBezTo>
                  <a:cubicBezTo>
                    <a:pt x="130" y="0"/>
                    <a:pt x="74" y="3"/>
                    <a:pt x="34" y="25"/>
                  </a:cubicBezTo>
                  <a:cubicBezTo>
                    <a:pt x="2" y="43"/>
                    <a:pt x="0" y="69"/>
                    <a:pt x="31" y="82"/>
                  </a:cubicBezTo>
                  <a:cubicBezTo>
                    <a:pt x="58" y="93"/>
                    <a:pt x="113" y="94"/>
                    <a:pt x="153" y="87"/>
                  </a:cubicBezTo>
                  <a:cubicBezTo>
                    <a:pt x="179" y="83"/>
                    <a:pt x="198" y="74"/>
                    <a:pt x="209" y="62"/>
                  </a:cubicBezTo>
                  <a:cubicBezTo>
                    <a:pt x="145" y="62"/>
                    <a:pt x="145" y="62"/>
                    <a:pt x="145" y="62"/>
                  </a:cubicBezTo>
                  <a:cubicBezTo>
                    <a:pt x="137" y="68"/>
                    <a:pt x="126" y="71"/>
                    <a:pt x="113" y="72"/>
                  </a:cubicBezTo>
                  <a:cubicBezTo>
                    <a:pt x="77" y="72"/>
                    <a:pt x="72" y="61"/>
                    <a:pt x="79" y="48"/>
                  </a:cubicBezTo>
                  <a:cubicBezTo>
                    <a:pt x="86" y="34"/>
                    <a:pt x="102" y="25"/>
                    <a:pt x="126" y="25"/>
                  </a:cubicBezTo>
                  <a:cubicBezTo>
                    <a:pt x="145" y="24"/>
                    <a:pt x="154" y="28"/>
                    <a:pt x="159" y="35"/>
                  </a:cubicBezTo>
                  <a:close/>
                </a:path>
              </a:pathLst>
            </a:custGeom>
            <a:solidFill>
              <a:srgbClr val="0052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102410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032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5" name="Freeform 8"/>
            <p:cNvSpPr>
              <a:spLocks/>
            </p:cNvSpPr>
            <p:nvPr userDrawn="1"/>
          </p:nvSpPr>
          <p:spPr bwMode="auto">
            <a:xfrm>
              <a:off x="6162" y="3965"/>
              <a:ext cx="403" cy="194"/>
            </a:xfrm>
            <a:custGeom>
              <a:avLst/>
              <a:gdLst>
                <a:gd name="T0" fmla="*/ 248 w 403"/>
                <a:gd name="T1" fmla="*/ 0 h 194"/>
                <a:gd name="T2" fmla="*/ 181 w 403"/>
                <a:gd name="T3" fmla="*/ 146 h 194"/>
                <a:gd name="T4" fmla="*/ 403 w 403"/>
                <a:gd name="T5" fmla="*/ 146 h 194"/>
                <a:gd name="T6" fmla="*/ 385 w 403"/>
                <a:gd name="T7" fmla="*/ 194 h 194"/>
                <a:gd name="T8" fmla="*/ 0 w 403"/>
                <a:gd name="T9" fmla="*/ 194 h 194"/>
                <a:gd name="T10" fmla="*/ 87 w 403"/>
                <a:gd name="T11" fmla="*/ 0 h 194"/>
                <a:gd name="T12" fmla="*/ 248 w 403"/>
                <a:gd name="T13" fmla="*/ 0 h 19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403" h="194">
                  <a:moveTo>
                    <a:pt x="248" y="0"/>
                  </a:moveTo>
                  <a:lnTo>
                    <a:pt x="181" y="146"/>
                  </a:lnTo>
                  <a:lnTo>
                    <a:pt x="403" y="146"/>
                  </a:lnTo>
                  <a:lnTo>
                    <a:pt x="385" y="194"/>
                  </a:lnTo>
                  <a:lnTo>
                    <a:pt x="0" y="194"/>
                  </a:lnTo>
                  <a:lnTo>
                    <a:pt x="87" y="0"/>
                  </a:lnTo>
                  <a:lnTo>
                    <a:pt x="248" y="0"/>
                  </a:lnTo>
                  <a:close/>
                </a:path>
              </a:pathLst>
            </a:custGeom>
            <a:solidFill>
              <a:srgbClr val="0052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102410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032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" y="3"/>
            <a:ext cx="12192000" cy="5001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034142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140612164"/>
      </p:ext>
    </p:extLst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94209444"/>
      </p:ext>
    </p:extLst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7501011"/>
      </p:ext>
    </p:extLst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24278483"/>
      </p:ext>
    </p:extLst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1_Bla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roup 13"/>
          <p:cNvGrpSpPr>
            <a:grpSpLocks/>
          </p:cNvGrpSpPr>
          <p:nvPr userDrawn="1"/>
        </p:nvGrpSpPr>
        <p:grpSpPr bwMode="auto">
          <a:xfrm>
            <a:off x="5022443" y="5859675"/>
            <a:ext cx="2147116" cy="438641"/>
            <a:chOff x="3533775" y="5853113"/>
            <a:chExt cx="2144713" cy="438150"/>
          </a:xfrm>
        </p:grpSpPr>
        <p:sp>
          <p:nvSpPr>
            <p:cNvPr id="50" name="Freeform 74"/>
            <p:cNvSpPr>
              <a:spLocks/>
            </p:cNvSpPr>
            <p:nvPr userDrawn="1"/>
          </p:nvSpPr>
          <p:spPr bwMode="auto">
            <a:xfrm>
              <a:off x="4043363" y="5999163"/>
              <a:ext cx="187325" cy="149225"/>
            </a:xfrm>
            <a:custGeom>
              <a:avLst/>
              <a:gdLst>
                <a:gd name="T0" fmla="*/ 587910146 w 60"/>
                <a:gd name="T1" fmla="*/ 0 h 47"/>
                <a:gd name="T2" fmla="*/ 450732049 w 60"/>
                <a:gd name="T3" fmla="*/ 470671525 h 47"/>
                <a:gd name="T4" fmla="*/ 382143000 w 60"/>
                <a:gd name="T5" fmla="*/ 470671525 h 47"/>
                <a:gd name="T6" fmla="*/ 313550829 w 60"/>
                <a:gd name="T7" fmla="*/ 230327200 h 47"/>
                <a:gd name="T8" fmla="*/ 293956634 w 60"/>
                <a:gd name="T9" fmla="*/ 140198475 h 47"/>
                <a:gd name="T10" fmla="*/ 293956634 w 60"/>
                <a:gd name="T11" fmla="*/ 140198475 h 47"/>
                <a:gd name="T12" fmla="*/ 274359317 w 60"/>
                <a:gd name="T13" fmla="*/ 230327200 h 47"/>
                <a:gd name="T14" fmla="*/ 205767146 w 60"/>
                <a:gd name="T15" fmla="*/ 470671525 h 47"/>
                <a:gd name="T16" fmla="*/ 137178098 w 60"/>
                <a:gd name="T17" fmla="*/ 470671525 h 47"/>
                <a:gd name="T18" fmla="*/ 0 w 60"/>
                <a:gd name="T19" fmla="*/ 0 h 47"/>
                <a:gd name="T20" fmla="*/ 78389268 w 60"/>
                <a:gd name="T21" fmla="*/ 0 h 47"/>
                <a:gd name="T22" fmla="*/ 156775415 w 60"/>
                <a:gd name="T23" fmla="*/ 280400125 h 47"/>
                <a:gd name="T24" fmla="*/ 166575634 w 60"/>
                <a:gd name="T25" fmla="*/ 360514900 h 47"/>
                <a:gd name="T26" fmla="*/ 166575634 w 60"/>
                <a:gd name="T27" fmla="*/ 360514900 h 47"/>
                <a:gd name="T28" fmla="*/ 186172951 w 60"/>
                <a:gd name="T29" fmla="*/ 280400125 h 47"/>
                <a:gd name="T30" fmla="*/ 264559098 w 60"/>
                <a:gd name="T31" fmla="*/ 50072925 h 47"/>
                <a:gd name="T32" fmla="*/ 323351049 w 60"/>
                <a:gd name="T33" fmla="*/ 50072925 h 47"/>
                <a:gd name="T34" fmla="*/ 391940098 w 60"/>
                <a:gd name="T35" fmla="*/ 280400125 h 47"/>
                <a:gd name="T36" fmla="*/ 411537415 w 60"/>
                <a:gd name="T37" fmla="*/ 360514900 h 47"/>
                <a:gd name="T38" fmla="*/ 411537415 w 60"/>
                <a:gd name="T39" fmla="*/ 360514900 h 47"/>
                <a:gd name="T40" fmla="*/ 431134732 w 60"/>
                <a:gd name="T41" fmla="*/ 280400125 h 47"/>
                <a:gd name="T42" fmla="*/ 509520878 w 60"/>
                <a:gd name="T43" fmla="*/ 0 h 47"/>
                <a:gd name="T44" fmla="*/ 587910146 w 60"/>
                <a:gd name="T45" fmla="*/ 0 h 47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60" h="47">
                  <a:moveTo>
                    <a:pt x="60" y="0"/>
                  </a:moveTo>
                  <a:cubicBezTo>
                    <a:pt x="46" y="47"/>
                    <a:pt x="46" y="47"/>
                    <a:pt x="46" y="47"/>
                  </a:cubicBezTo>
                  <a:cubicBezTo>
                    <a:pt x="39" y="47"/>
                    <a:pt x="39" y="47"/>
                    <a:pt x="39" y="47"/>
                  </a:cubicBezTo>
                  <a:cubicBezTo>
                    <a:pt x="32" y="23"/>
                    <a:pt x="32" y="23"/>
                    <a:pt x="32" y="23"/>
                  </a:cubicBezTo>
                  <a:cubicBezTo>
                    <a:pt x="30" y="17"/>
                    <a:pt x="30" y="14"/>
                    <a:pt x="30" y="14"/>
                  </a:cubicBezTo>
                  <a:cubicBezTo>
                    <a:pt x="30" y="14"/>
                    <a:pt x="30" y="14"/>
                    <a:pt x="30" y="14"/>
                  </a:cubicBezTo>
                  <a:cubicBezTo>
                    <a:pt x="30" y="14"/>
                    <a:pt x="29" y="17"/>
                    <a:pt x="28" y="23"/>
                  </a:cubicBezTo>
                  <a:cubicBezTo>
                    <a:pt x="21" y="47"/>
                    <a:pt x="21" y="47"/>
                    <a:pt x="21" y="47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7" y="32"/>
                    <a:pt x="17" y="36"/>
                    <a:pt x="17" y="36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17" y="36"/>
                    <a:pt x="18" y="32"/>
                    <a:pt x="19" y="28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33" y="5"/>
                    <a:pt x="33" y="5"/>
                    <a:pt x="33" y="5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2" y="32"/>
                    <a:pt x="42" y="36"/>
                    <a:pt x="42" y="36"/>
                  </a:cubicBezTo>
                  <a:cubicBezTo>
                    <a:pt x="42" y="36"/>
                    <a:pt x="42" y="36"/>
                    <a:pt x="42" y="36"/>
                  </a:cubicBezTo>
                  <a:cubicBezTo>
                    <a:pt x="42" y="36"/>
                    <a:pt x="43" y="32"/>
                    <a:pt x="44" y="28"/>
                  </a:cubicBezTo>
                  <a:cubicBezTo>
                    <a:pt x="52" y="0"/>
                    <a:pt x="52" y="0"/>
                    <a:pt x="52" y="0"/>
                  </a:cubicBezTo>
                  <a:lnTo>
                    <a:pt x="6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102410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032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51" name="Freeform 75"/>
            <p:cNvSpPr>
              <a:spLocks noEditPoints="1"/>
            </p:cNvSpPr>
            <p:nvPr userDrawn="1"/>
          </p:nvSpPr>
          <p:spPr bwMode="auto">
            <a:xfrm>
              <a:off x="4219575" y="5999163"/>
              <a:ext cx="136525" cy="149225"/>
            </a:xfrm>
            <a:custGeom>
              <a:avLst/>
              <a:gdLst>
                <a:gd name="T0" fmla="*/ 321865625 w 43"/>
                <a:gd name="T1" fmla="*/ 360514900 h 47"/>
                <a:gd name="T2" fmla="*/ 120697625 w 43"/>
                <a:gd name="T3" fmla="*/ 360514900 h 47"/>
                <a:gd name="T4" fmla="*/ 80467200 w 43"/>
                <a:gd name="T5" fmla="*/ 470671525 h 47"/>
                <a:gd name="T6" fmla="*/ 0 w 43"/>
                <a:gd name="T7" fmla="*/ 470671525 h 47"/>
                <a:gd name="T8" fmla="*/ 181048025 w 43"/>
                <a:gd name="T9" fmla="*/ 0 h 47"/>
                <a:gd name="T10" fmla="*/ 251456825 w 43"/>
                <a:gd name="T11" fmla="*/ 0 h 47"/>
                <a:gd name="T12" fmla="*/ 432504850 w 43"/>
                <a:gd name="T13" fmla="*/ 470671525 h 47"/>
                <a:gd name="T14" fmla="*/ 352037650 w 43"/>
                <a:gd name="T15" fmla="*/ 470671525 h 47"/>
                <a:gd name="T16" fmla="*/ 321865625 w 43"/>
                <a:gd name="T17" fmla="*/ 360514900 h 47"/>
                <a:gd name="T18" fmla="*/ 291690425 w 43"/>
                <a:gd name="T19" fmla="*/ 290414075 h 47"/>
                <a:gd name="T20" fmla="*/ 241398425 w 43"/>
                <a:gd name="T21" fmla="*/ 140198475 h 47"/>
                <a:gd name="T22" fmla="*/ 221281625 w 43"/>
                <a:gd name="T23" fmla="*/ 80114775 h 47"/>
                <a:gd name="T24" fmla="*/ 221281625 w 43"/>
                <a:gd name="T25" fmla="*/ 80114775 h 47"/>
                <a:gd name="T26" fmla="*/ 201164825 w 43"/>
                <a:gd name="T27" fmla="*/ 140198475 h 47"/>
                <a:gd name="T28" fmla="*/ 140814425 w 43"/>
                <a:gd name="T29" fmla="*/ 290414075 h 47"/>
                <a:gd name="T30" fmla="*/ 291690425 w 43"/>
                <a:gd name="T31" fmla="*/ 290414075 h 47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43" h="47">
                  <a:moveTo>
                    <a:pt x="32" y="36"/>
                  </a:moveTo>
                  <a:cubicBezTo>
                    <a:pt x="12" y="36"/>
                    <a:pt x="12" y="36"/>
                    <a:pt x="12" y="36"/>
                  </a:cubicBezTo>
                  <a:cubicBezTo>
                    <a:pt x="8" y="47"/>
                    <a:pt x="8" y="47"/>
                    <a:pt x="8" y="47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43" y="47"/>
                    <a:pt x="43" y="47"/>
                    <a:pt x="43" y="47"/>
                  </a:cubicBezTo>
                  <a:cubicBezTo>
                    <a:pt x="35" y="47"/>
                    <a:pt x="35" y="47"/>
                    <a:pt x="35" y="47"/>
                  </a:cubicBezTo>
                  <a:lnTo>
                    <a:pt x="32" y="36"/>
                  </a:lnTo>
                  <a:close/>
                  <a:moveTo>
                    <a:pt x="29" y="29"/>
                  </a:moveTo>
                  <a:cubicBezTo>
                    <a:pt x="24" y="14"/>
                    <a:pt x="24" y="14"/>
                    <a:pt x="24" y="14"/>
                  </a:cubicBezTo>
                  <a:cubicBezTo>
                    <a:pt x="23" y="11"/>
                    <a:pt x="22" y="8"/>
                    <a:pt x="22" y="8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2" y="8"/>
                    <a:pt x="21" y="11"/>
                    <a:pt x="20" y="14"/>
                  </a:cubicBezTo>
                  <a:cubicBezTo>
                    <a:pt x="14" y="29"/>
                    <a:pt x="14" y="29"/>
                    <a:pt x="14" y="29"/>
                  </a:cubicBezTo>
                  <a:lnTo>
                    <a:pt x="29" y="2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102410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032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52" name="Freeform 76"/>
            <p:cNvSpPr>
              <a:spLocks/>
            </p:cNvSpPr>
            <p:nvPr userDrawn="1"/>
          </p:nvSpPr>
          <p:spPr bwMode="auto">
            <a:xfrm>
              <a:off x="4346575" y="5999163"/>
              <a:ext cx="109538" cy="149225"/>
            </a:xfrm>
            <a:custGeom>
              <a:avLst/>
              <a:gdLst>
                <a:gd name="T0" fmla="*/ 146289335 w 82"/>
                <a:gd name="T1" fmla="*/ 0 h 111"/>
                <a:gd name="T2" fmla="*/ 146289335 w 82"/>
                <a:gd name="T3" fmla="*/ 25135674 h 111"/>
                <a:gd name="T4" fmla="*/ 87416667 w 82"/>
                <a:gd name="T5" fmla="*/ 25135674 h 111"/>
                <a:gd name="T6" fmla="*/ 87416667 w 82"/>
                <a:gd name="T7" fmla="*/ 199293348 h 111"/>
                <a:gd name="T8" fmla="*/ 58872668 w 82"/>
                <a:gd name="T9" fmla="*/ 199293348 h 111"/>
                <a:gd name="T10" fmla="*/ 58872668 w 82"/>
                <a:gd name="T11" fmla="*/ 25135674 h 111"/>
                <a:gd name="T12" fmla="*/ 0 w 82"/>
                <a:gd name="T13" fmla="*/ 25135674 h 111"/>
                <a:gd name="T14" fmla="*/ 0 w 82"/>
                <a:gd name="T15" fmla="*/ 0 h 111"/>
                <a:gd name="T16" fmla="*/ 146289335 w 82"/>
                <a:gd name="T17" fmla="*/ 0 h 11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82" h="111">
                  <a:moveTo>
                    <a:pt x="82" y="0"/>
                  </a:moveTo>
                  <a:lnTo>
                    <a:pt x="82" y="14"/>
                  </a:lnTo>
                  <a:lnTo>
                    <a:pt x="49" y="14"/>
                  </a:lnTo>
                  <a:lnTo>
                    <a:pt x="49" y="111"/>
                  </a:lnTo>
                  <a:lnTo>
                    <a:pt x="33" y="111"/>
                  </a:lnTo>
                  <a:lnTo>
                    <a:pt x="33" y="14"/>
                  </a:lnTo>
                  <a:lnTo>
                    <a:pt x="0" y="14"/>
                  </a:lnTo>
                  <a:lnTo>
                    <a:pt x="0" y="0"/>
                  </a:lnTo>
                  <a:lnTo>
                    <a:pt x="82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102410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032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53" name="Freeform 77"/>
            <p:cNvSpPr>
              <a:spLocks/>
            </p:cNvSpPr>
            <p:nvPr userDrawn="1"/>
          </p:nvSpPr>
          <p:spPr bwMode="auto">
            <a:xfrm>
              <a:off x="4462463" y="5995988"/>
              <a:ext cx="131762" cy="153987"/>
            </a:xfrm>
            <a:custGeom>
              <a:avLst/>
              <a:gdLst>
                <a:gd name="T0" fmla="*/ 335776634 w 42"/>
                <a:gd name="T1" fmla="*/ 139100542 h 49"/>
                <a:gd name="T2" fmla="*/ 217266126 w 42"/>
                <a:gd name="T3" fmla="*/ 69548700 h 49"/>
                <a:gd name="T4" fmla="*/ 79007005 w 42"/>
                <a:gd name="T5" fmla="*/ 238456726 h 49"/>
                <a:gd name="T6" fmla="*/ 217266126 w 42"/>
                <a:gd name="T7" fmla="*/ 407364752 h 49"/>
                <a:gd name="T8" fmla="*/ 345652509 w 42"/>
                <a:gd name="T9" fmla="*/ 327879177 h 49"/>
                <a:gd name="T10" fmla="*/ 414783639 w 42"/>
                <a:gd name="T11" fmla="*/ 347749785 h 49"/>
                <a:gd name="T12" fmla="*/ 217266126 w 42"/>
                <a:gd name="T13" fmla="*/ 486850327 h 49"/>
                <a:gd name="T14" fmla="*/ 0 w 42"/>
                <a:gd name="T15" fmla="*/ 238456726 h 49"/>
                <a:gd name="T16" fmla="*/ 217266126 w 42"/>
                <a:gd name="T17" fmla="*/ 0 h 49"/>
                <a:gd name="T18" fmla="*/ 404907763 w 42"/>
                <a:gd name="T19" fmla="*/ 119229934 h 49"/>
                <a:gd name="T20" fmla="*/ 335776634 w 42"/>
                <a:gd name="T21" fmla="*/ 139100542 h 4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42" h="49">
                  <a:moveTo>
                    <a:pt x="34" y="14"/>
                  </a:moveTo>
                  <a:cubicBezTo>
                    <a:pt x="32" y="9"/>
                    <a:pt x="27" y="7"/>
                    <a:pt x="22" y="7"/>
                  </a:cubicBezTo>
                  <a:cubicBezTo>
                    <a:pt x="14" y="7"/>
                    <a:pt x="8" y="13"/>
                    <a:pt x="8" y="24"/>
                  </a:cubicBezTo>
                  <a:cubicBezTo>
                    <a:pt x="8" y="35"/>
                    <a:pt x="14" y="41"/>
                    <a:pt x="22" y="41"/>
                  </a:cubicBezTo>
                  <a:cubicBezTo>
                    <a:pt x="28" y="41"/>
                    <a:pt x="33" y="38"/>
                    <a:pt x="35" y="33"/>
                  </a:cubicBezTo>
                  <a:cubicBezTo>
                    <a:pt x="42" y="35"/>
                    <a:pt x="42" y="35"/>
                    <a:pt x="42" y="35"/>
                  </a:cubicBezTo>
                  <a:cubicBezTo>
                    <a:pt x="39" y="43"/>
                    <a:pt x="31" y="49"/>
                    <a:pt x="22" y="49"/>
                  </a:cubicBezTo>
                  <a:cubicBezTo>
                    <a:pt x="10" y="49"/>
                    <a:pt x="0" y="39"/>
                    <a:pt x="0" y="24"/>
                  </a:cubicBezTo>
                  <a:cubicBezTo>
                    <a:pt x="0" y="9"/>
                    <a:pt x="10" y="0"/>
                    <a:pt x="22" y="0"/>
                  </a:cubicBezTo>
                  <a:cubicBezTo>
                    <a:pt x="31" y="0"/>
                    <a:pt x="38" y="4"/>
                    <a:pt x="41" y="12"/>
                  </a:cubicBezTo>
                  <a:lnTo>
                    <a:pt x="34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102410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032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54" name="Freeform 78"/>
            <p:cNvSpPr>
              <a:spLocks/>
            </p:cNvSpPr>
            <p:nvPr userDrawn="1"/>
          </p:nvSpPr>
          <p:spPr bwMode="auto">
            <a:xfrm>
              <a:off x="4618038" y="5999163"/>
              <a:ext cx="109537" cy="149225"/>
            </a:xfrm>
            <a:custGeom>
              <a:avLst/>
              <a:gdLst>
                <a:gd name="T0" fmla="*/ 146287999 w 82"/>
                <a:gd name="T1" fmla="*/ 0 h 111"/>
                <a:gd name="T2" fmla="*/ 146287999 w 82"/>
                <a:gd name="T3" fmla="*/ 199293348 h 111"/>
                <a:gd name="T4" fmla="*/ 114176293 w 82"/>
                <a:gd name="T5" fmla="*/ 199293348 h 111"/>
                <a:gd name="T6" fmla="*/ 114176293 w 82"/>
                <a:gd name="T7" fmla="*/ 109521739 h 111"/>
                <a:gd name="T8" fmla="*/ 28543739 w 82"/>
                <a:gd name="T9" fmla="*/ 109521739 h 111"/>
                <a:gd name="T10" fmla="*/ 28543739 w 82"/>
                <a:gd name="T11" fmla="*/ 199293348 h 111"/>
                <a:gd name="T12" fmla="*/ 0 w 82"/>
                <a:gd name="T13" fmla="*/ 199293348 h 111"/>
                <a:gd name="T14" fmla="*/ 0 w 82"/>
                <a:gd name="T15" fmla="*/ 0 h 111"/>
                <a:gd name="T16" fmla="*/ 28543739 w 82"/>
                <a:gd name="T17" fmla="*/ 0 h 111"/>
                <a:gd name="T18" fmla="*/ 28543739 w 82"/>
                <a:gd name="T19" fmla="*/ 80795255 h 111"/>
                <a:gd name="T20" fmla="*/ 114176293 w 82"/>
                <a:gd name="T21" fmla="*/ 80795255 h 111"/>
                <a:gd name="T22" fmla="*/ 114176293 w 82"/>
                <a:gd name="T23" fmla="*/ 0 h 111"/>
                <a:gd name="T24" fmla="*/ 146287999 w 82"/>
                <a:gd name="T25" fmla="*/ 0 h 11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2" h="111">
                  <a:moveTo>
                    <a:pt x="82" y="0"/>
                  </a:moveTo>
                  <a:lnTo>
                    <a:pt x="82" y="111"/>
                  </a:lnTo>
                  <a:lnTo>
                    <a:pt x="64" y="111"/>
                  </a:lnTo>
                  <a:lnTo>
                    <a:pt x="64" y="61"/>
                  </a:lnTo>
                  <a:lnTo>
                    <a:pt x="16" y="61"/>
                  </a:lnTo>
                  <a:lnTo>
                    <a:pt x="16" y="111"/>
                  </a:lnTo>
                  <a:lnTo>
                    <a:pt x="0" y="111"/>
                  </a:lnTo>
                  <a:lnTo>
                    <a:pt x="0" y="0"/>
                  </a:lnTo>
                  <a:lnTo>
                    <a:pt x="16" y="0"/>
                  </a:lnTo>
                  <a:lnTo>
                    <a:pt x="16" y="45"/>
                  </a:lnTo>
                  <a:lnTo>
                    <a:pt x="64" y="45"/>
                  </a:lnTo>
                  <a:lnTo>
                    <a:pt x="64" y="0"/>
                  </a:lnTo>
                  <a:lnTo>
                    <a:pt x="82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102410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032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55" name="Freeform 79"/>
            <p:cNvSpPr>
              <a:spLocks/>
            </p:cNvSpPr>
            <p:nvPr userDrawn="1"/>
          </p:nvSpPr>
          <p:spPr bwMode="auto">
            <a:xfrm>
              <a:off x="4795838" y="5999163"/>
              <a:ext cx="111125" cy="149225"/>
            </a:xfrm>
            <a:custGeom>
              <a:avLst/>
              <a:gdLst>
                <a:gd name="T0" fmla="*/ 148408107 w 83"/>
                <a:gd name="T1" fmla="*/ 0 h 111"/>
                <a:gd name="T2" fmla="*/ 148408107 w 83"/>
                <a:gd name="T3" fmla="*/ 25135674 h 111"/>
                <a:gd name="T4" fmla="*/ 89402071 w 83"/>
                <a:gd name="T5" fmla="*/ 25135674 h 111"/>
                <a:gd name="T6" fmla="*/ 89402071 w 83"/>
                <a:gd name="T7" fmla="*/ 199293348 h 111"/>
                <a:gd name="T8" fmla="*/ 59006036 w 83"/>
                <a:gd name="T9" fmla="*/ 199293348 h 111"/>
                <a:gd name="T10" fmla="*/ 59006036 w 83"/>
                <a:gd name="T11" fmla="*/ 25135674 h 111"/>
                <a:gd name="T12" fmla="*/ 0 w 83"/>
                <a:gd name="T13" fmla="*/ 25135674 h 111"/>
                <a:gd name="T14" fmla="*/ 0 w 83"/>
                <a:gd name="T15" fmla="*/ 0 h 111"/>
                <a:gd name="T16" fmla="*/ 148408107 w 83"/>
                <a:gd name="T17" fmla="*/ 0 h 11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83" h="111">
                  <a:moveTo>
                    <a:pt x="83" y="0"/>
                  </a:moveTo>
                  <a:lnTo>
                    <a:pt x="83" y="14"/>
                  </a:lnTo>
                  <a:lnTo>
                    <a:pt x="50" y="14"/>
                  </a:lnTo>
                  <a:lnTo>
                    <a:pt x="50" y="111"/>
                  </a:lnTo>
                  <a:lnTo>
                    <a:pt x="33" y="111"/>
                  </a:lnTo>
                  <a:lnTo>
                    <a:pt x="33" y="14"/>
                  </a:lnTo>
                  <a:lnTo>
                    <a:pt x="0" y="14"/>
                  </a:lnTo>
                  <a:lnTo>
                    <a:pt x="0" y="0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102410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032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56" name="Freeform 80"/>
            <p:cNvSpPr>
              <a:spLocks/>
            </p:cNvSpPr>
            <p:nvPr userDrawn="1"/>
          </p:nvSpPr>
          <p:spPr bwMode="auto">
            <a:xfrm>
              <a:off x="4929188" y="5999163"/>
              <a:ext cx="109537" cy="149225"/>
            </a:xfrm>
            <a:custGeom>
              <a:avLst/>
              <a:gdLst>
                <a:gd name="T0" fmla="*/ 146287999 w 82"/>
                <a:gd name="T1" fmla="*/ 0 h 111"/>
                <a:gd name="T2" fmla="*/ 146287999 w 82"/>
                <a:gd name="T3" fmla="*/ 199293348 h 111"/>
                <a:gd name="T4" fmla="*/ 112391641 w 82"/>
                <a:gd name="T5" fmla="*/ 199293348 h 111"/>
                <a:gd name="T6" fmla="*/ 112391641 w 82"/>
                <a:gd name="T7" fmla="*/ 109521739 h 111"/>
                <a:gd name="T8" fmla="*/ 28543739 w 82"/>
                <a:gd name="T9" fmla="*/ 109521739 h 111"/>
                <a:gd name="T10" fmla="*/ 28543739 w 82"/>
                <a:gd name="T11" fmla="*/ 199293348 h 111"/>
                <a:gd name="T12" fmla="*/ 0 w 82"/>
                <a:gd name="T13" fmla="*/ 199293348 h 111"/>
                <a:gd name="T14" fmla="*/ 0 w 82"/>
                <a:gd name="T15" fmla="*/ 0 h 111"/>
                <a:gd name="T16" fmla="*/ 28543739 w 82"/>
                <a:gd name="T17" fmla="*/ 0 h 111"/>
                <a:gd name="T18" fmla="*/ 28543739 w 82"/>
                <a:gd name="T19" fmla="*/ 80795255 h 111"/>
                <a:gd name="T20" fmla="*/ 112391641 w 82"/>
                <a:gd name="T21" fmla="*/ 80795255 h 111"/>
                <a:gd name="T22" fmla="*/ 112391641 w 82"/>
                <a:gd name="T23" fmla="*/ 0 h 111"/>
                <a:gd name="T24" fmla="*/ 146287999 w 82"/>
                <a:gd name="T25" fmla="*/ 0 h 11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2" h="111">
                  <a:moveTo>
                    <a:pt x="82" y="0"/>
                  </a:moveTo>
                  <a:lnTo>
                    <a:pt x="82" y="111"/>
                  </a:lnTo>
                  <a:lnTo>
                    <a:pt x="63" y="111"/>
                  </a:lnTo>
                  <a:lnTo>
                    <a:pt x="63" y="61"/>
                  </a:lnTo>
                  <a:lnTo>
                    <a:pt x="16" y="61"/>
                  </a:lnTo>
                  <a:lnTo>
                    <a:pt x="16" y="111"/>
                  </a:lnTo>
                  <a:lnTo>
                    <a:pt x="0" y="111"/>
                  </a:lnTo>
                  <a:lnTo>
                    <a:pt x="0" y="0"/>
                  </a:lnTo>
                  <a:lnTo>
                    <a:pt x="16" y="0"/>
                  </a:lnTo>
                  <a:lnTo>
                    <a:pt x="16" y="45"/>
                  </a:lnTo>
                  <a:lnTo>
                    <a:pt x="63" y="45"/>
                  </a:lnTo>
                  <a:lnTo>
                    <a:pt x="63" y="0"/>
                  </a:lnTo>
                  <a:lnTo>
                    <a:pt x="82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102410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032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57" name="Freeform 81"/>
            <p:cNvSpPr>
              <a:spLocks/>
            </p:cNvSpPr>
            <p:nvPr userDrawn="1"/>
          </p:nvSpPr>
          <p:spPr bwMode="auto">
            <a:xfrm>
              <a:off x="5073650" y="5999163"/>
              <a:ext cx="95250" cy="149225"/>
            </a:xfrm>
            <a:custGeom>
              <a:avLst/>
              <a:gdLst>
                <a:gd name="T0" fmla="*/ 127207046 w 71"/>
                <a:gd name="T1" fmla="*/ 168770786 h 111"/>
                <a:gd name="T2" fmla="*/ 127207046 w 71"/>
                <a:gd name="T3" fmla="*/ 199293348 h 111"/>
                <a:gd name="T4" fmla="*/ 0 w 71"/>
                <a:gd name="T5" fmla="*/ 199293348 h 111"/>
                <a:gd name="T6" fmla="*/ 0 w 71"/>
                <a:gd name="T7" fmla="*/ 0 h 111"/>
                <a:gd name="T8" fmla="*/ 123623768 w 71"/>
                <a:gd name="T9" fmla="*/ 0 h 111"/>
                <a:gd name="T10" fmla="*/ 123623768 w 71"/>
                <a:gd name="T11" fmla="*/ 25135674 h 111"/>
                <a:gd name="T12" fmla="*/ 30458535 w 71"/>
                <a:gd name="T13" fmla="*/ 25135674 h 111"/>
                <a:gd name="T14" fmla="*/ 30458535 w 71"/>
                <a:gd name="T15" fmla="*/ 80795255 h 111"/>
                <a:gd name="T16" fmla="*/ 102124099 w 71"/>
                <a:gd name="T17" fmla="*/ 80795255 h 111"/>
                <a:gd name="T18" fmla="*/ 102124099 w 71"/>
                <a:gd name="T19" fmla="*/ 105930929 h 111"/>
                <a:gd name="T20" fmla="*/ 30458535 w 71"/>
                <a:gd name="T21" fmla="*/ 105930929 h 111"/>
                <a:gd name="T22" fmla="*/ 30458535 w 71"/>
                <a:gd name="T23" fmla="*/ 168770786 h 111"/>
                <a:gd name="T24" fmla="*/ 127207046 w 71"/>
                <a:gd name="T25" fmla="*/ 168770786 h 11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71" h="111">
                  <a:moveTo>
                    <a:pt x="71" y="94"/>
                  </a:moveTo>
                  <a:lnTo>
                    <a:pt x="71" y="111"/>
                  </a:lnTo>
                  <a:lnTo>
                    <a:pt x="0" y="111"/>
                  </a:lnTo>
                  <a:lnTo>
                    <a:pt x="0" y="0"/>
                  </a:lnTo>
                  <a:lnTo>
                    <a:pt x="69" y="0"/>
                  </a:lnTo>
                  <a:lnTo>
                    <a:pt x="69" y="14"/>
                  </a:lnTo>
                  <a:lnTo>
                    <a:pt x="17" y="14"/>
                  </a:lnTo>
                  <a:lnTo>
                    <a:pt x="17" y="45"/>
                  </a:lnTo>
                  <a:lnTo>
                    <a:pt x="57" y="45"/>
                  </a:lnTo>
                  <a:lnTo>
                    <a:pt x="57" y="59"/>
                  </a:lnTo>
                  <a:lnTo>
                    <a:pt x="17" y="59"/>
                  </a:lnTo>
                  <a:lnTo>
                    <a:pt x="17" y="94"/>
                  </a:lnTo>
                  <a:lnTo>
                    <a:pt x="71" y="9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102410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032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58" name="Freeform 82"/>
            <p:cNvSpPr>
              <a:spLocks/>
            </p:cNvSpPr>
            <p:nvPr userDrawn="1"/>
          </p:nvSpPr>
          <p:spPr bwMode="auto">
            <a:xfrm>
              <a:off x="5245100" y="5999163"/>
              <a:ext cx="95250" cy="149225"/>
            </a:xfrm>
            <a:custGeom>
              <a:avLst/>
              <a:gdLst>
                <a:gd name="T0" fmla="*/ 37625092 w 71"/>
                <a:gd name="T1" fmla="*/ 34113373 h 111"/>
                <a:gd name="T2" fmla="*/ 37625092 w 71"/>
                <a:gd name="T3" fmla="*/ 84386065 h 111"/>
                <a:gd name="T4" fmla="*/ 109290655 w 71"/>
                <a:gd name="T5" fmla="*/ 84386065 h 111"/>
                <a:gd name="T6" fmla="*/ 109290655 w 71"/>
                <a:gd name="T7" fmla="*/ 118498094 h 111"/>
                <a:gd name="T8" fmla="*/ 37625092 w 71"/>
                <a:gd name="T9" fmla="*/ 118498094 h 111"/>
                <a:gd name="T10" fmla="*/ 37625092 w 71"/>
                <a:gd name="T11" fmla="*/ 199293348 h 111"/>
                <a:gd name="T12" fmla="*/ 0 w 71"/>
                <a:gd name="T13" fmla="*/ 199293348 h 111"/>
                <a:gd name="T14" fmla="*/ 0 w 71"/>
                <a:gd name="T15" fmla="*/ 0 h 111"/>
                <a:gd name="T16" fmla="*/ 127207046 w 71"/>
                <a:gd name="T17" fmla="*/ 0 h 111"/>
                <a:gd name="T18" fmla="*/ 127207046 w 71"/>
                <a:gd name="T19" fmla="*/ 34113373 h 111"/>
                <a:gd name="T20" fmla="*/ 37625092 w 71"/>
                <a:gd name="T21" fmla="*/ 34113373 h 11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71" h="111">
                  <a:moveTo>
                    <a:pt x="21" y="19"/>
                  </a:moveTo>
                  <a:lnTo>
                    <a:pt x="21" y="47"/>
                  </a:lnTo>
                  <a:lnTo>
                    <a:pt x="61" y="47"/>
                  </a:lnTo>
                  <a:lnTo>
                    <a:pt x="61" y="66"/>
                  </a:lnTo>
                  <a:lnTo>
                    <a:pt x="21" y="66"/>
                  </a:lnTo>
                  <a:lnTo>
                    <a:pt x="21" y="111"/>
                  </a:lnTo>
                  <a:lnTo>
                    <a:pt x="0" y="111"/>
                  </a:lnTo>
                  <a:lnTo>
                    <a:pt x="0" y="0"/>
                  </a:lnTo>
                  <a:lnTo>
                    <a:pt x="71" y="0"/>
                  </a:lnTo>
                  <a:lnTo>
                    <a:pt x="71" y="19"/>
                  </a:lnTo>
                  <a:lnTo>
                    <a:pt x="21" y="1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102410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032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59" name="Rectangle 83"/>
            <p:cNvSpPr>
              <a:spLocks noChangeArrowheads="1"/>
            </p:cNvSpPr>
            <p:nvPr userDrawn="1"/>
          </p:nvSpPr>
          <p:spPr bwMode="auto">
            <a:xfrm>
              <a:off x="5365750" y="5999163"/>
              <a:ext cx="26988" cy="1492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102410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032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60" name="Freeform 84"/>
            <p:cNvSpPr>
              <a:spLocks/>
            </p:cNvSpPr>
            <p:nvPr userDrawn="1"/>
          </p:nvSpPr>
          <p:spPr bwMode="auto">
            <a:xfrm>
              <a:off x="5426075" y="5999163"/>
              <a:ext cx="96838" cy="149225"/>
            </a:xfrm>
            <a:custGeom>
              <a:avLst/>
              <a:gdLst>
                <a:gd name="T0" fmla="*/ 129327812 w 73"/>
                <a:gd name="T1" fmla="*/ 159794432 h 111"/>
                <a:gd name="T2" fmla="*/ 129327812 w 73"/>
                <a:gd name="T3" fmla="*/ 199293348 h 111"/>
                <a:gd name="T4" fmla="*/ 0 w 73"/>
                <a:gd name="T5" fmla="*/ 199293348 h 111"/>
                <a:gd name="T6" fmla="*/ 0 w 73"/>
                <a:gd name="T7" fmla="*/ 0 h 111"/>
                <a:gd name="T8" fmla="*/ 37204364 w 73"/>
                <a:gd name="T9" fmla="*/ 0 h 111"/>
                <a:gd name="T10" fmla="*/ 37204364 w 73"/>
                <a:gd name="T11" fmla="*/ 159794432 h 111"/>
                <a:gd name="T12" fmla="*/ 129327812 w 73"/>
                <a:gd name="T13" fmla="*/ 159794432 h 11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73" h="111">
                  <a:moveTo>
                    <a:pt x="73" y="89"/>
                  </a:moveTo>
                  <a:lnTo>
                    <a:pt x="73" y="111"/>
                  </a:lnTo>
                  <a:lnTo>
                    <a:pt x="0" y="111"/>
                  </a:lnTo>
                  <a:lnTo>
                    <a:pt x="0" y="0"/>
                  </a:lnTo>
                  <a:lnTo>
                    <a:pt x="21" y="0"/>
                  </a:lnTo>
                  <a:lnTo>
                    <a:pt x="21" y="89"/>
                  </a:lnTo>
                  <a:lnTo>
                    <a:pt x="73" y="8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102410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032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61" name="Freeform 85"/>
            <p:cNvSpPr>
              <a:spLocks/>
            </p:cNvSpPr>
            <p:nvPr userDrawn="1"/>
          </p:nvSpPr>
          <p:spPr bwMode="auto">
            <a:xfrm>
              <a:off x="5541963" y="5999163"/>
              <a:ext cx="136525" cy="149225"/>
            </a:xfrm>
            <a:custGeom>
              <a:avLst/>
              <a:gdLst>
                <a:gd name="T0" fmla="*/ 432504850 w 43"/>
                <a:gd name="T1" fmla="*/ 0 h 47"/>
                <a:gd name="T2" fmla="*/ 432504850 w 43"/>
                <a:gd name="T3" fmla="*/ 470671525 h 47"/>
                <a:gd name="T4" fmla="*/ 341979250 w 43"/>
                <a:gd name="T5" fmla="*/ 470671525 h 47"/>
                <a:gd name="T6" fmla="*/ 341979250 w 43"/>
                <a:gd name="T7" fmla="*/ 310441975 h 47"/>
                <a:gd name="T8" fmla="*/ 341979250 w 43"/>
                <a:gd name="T9" fmla="*/ 150215600 h 47"/>
                <a:gd name="T10" fmla="*/ 341979250 w 43"/>
                <a:gd name="T11" fmla="*/ 150215600 h 47"/>
                <a:gd name="T12" fmla="*/ 301748825 w 43"/>
                <a:gd name="T13" fmla="*/ 220313250 h 47"/>
                <a:gd name="T14" fmla="*/ 241398425 w 43"/>
                <a:gd name="T15" fmla="*/ 350500950 h 47"/>
                <a:gd name="T16" fmla="*/ 191106425 w 43"/>
                <a:gd name="T17" fmla="*/ 350500950 h 47"/>
                <a:gd name="T18" fmla="*/ 120697625 w 43"/>
                <a:gd name="T19" fmla="*/ 220313250 h 47"/>
                <a:gd name="T20" fmla="*/ 90525600 w 43"/>
                <a:gd name="T21" fmla="*/ 150215600 h 47"/>
                <a:gd name="T22" fmla="*/ 90525600 w 43"/>
                <a:gd name="T23" fmla="*/ 150215600 h 47"/>
                <a:gd name="T24" fmla="*/ 90525600 w 43"/>
                <a:gd name="T25" fmla="*/ 310441975 h 47"/>
                <a:gd name="T26" fmla="*/ 90525600 w 43"/>
                <a:gd name="T27" fmla="*/ 470671525 h 47"/>
                <a:gd name="T28" fmla="*/ 0 w 43"/>
                <a:gd name="T29" fmla="*/ 470671525 h 47"/>
                <a:gd name="T30" fmla="*/ 0 w 43"/>
                <a:gd name="T31" fmla="*/ 0 h 47"/>
                <a:gd name="T32" fmla="*/ 90525600 w 43"/>
                <a:gd name="T33" fmla="*/ 0 h 47"/>
                <a:gd name="T34" fmla="*/ 181048025 w 43"/>
                <a:gd name="T35" fmla="*/ 160229550 h 47"/>
                <a:gd name="T36" fmla="*/ 211223225 w 43"/>
                <a:gd name="T37" fmla="*/ 230327200 h 47"/>
                <a:gd name="T38" fmla="*/ 221281625 w 43"/>
                <a:gd name="T39" fmla="*/ 230327200 h 47"/>
                <a:gd name="T40" fmla="*/ 251456825 w 43"/>
                <a:gd name="T41" fmla="*/ 160229550 h 47"/>
                <a:gd name="T42" fmla="*/ 341979250 w 43"/>
                <a:gd name="T43" fmla="*/ 0 h 47"/>
                <a:gd name="T44" fmla="*/ 432504850 w 43"/>
                <a:gd name="T45" fmla="*/ 0 h 47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43" h="47">
                  <a:moveTo>
                    <a:pt x="43" y="0"/>
                  </a:moveTo>
                  <a:cubicBezTo>
                    <a:pt x="43" y="47"/>
                    <a:pt x="43" y="47"/>
                    <a:pt x="43" y="47"/>
                  </a:cubicBezTo>
                  <a:cubicBezTo>
                    <a:pt x="34" y="47"/>
                    <a:pt x="34" y="47"/>
                    <a:pt x="34" y="47"/>
                  </a:cubicBezTo>
                  <a:cubicBezTo>
                    <a:pt x="34" y="31"/>
                    <a:pt x="34" y="31"/>
                    <a:pt x="34" y="31"/>
                  </a:cubicBezTo>
                  <a:cubicBezTo>
                    <a:pt x="34" y="22"/>
                    <a:pt x="34" y="15"/>
                    <a:pt x="34" y="15"/>
                  </a:cubicBezTo>
                  <a:cubicBezTo>
                    <a:pt x="34" y="15"/>
                    <a:pt x="34" y="15"/>
                    <a:pt x="34" y="15"/>
                  </a:cubicBezTo>
                  <a:cubicBezTo>
                    <a:pt x="34" y="15"/>
                    <a:pt x="31" y="20"/>
                    <a:pt x="30" y="22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19" y="35"/>
                    <a:pt x="19" y="35"/>
                    <a:pt x="19" y="35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1" y="20"/>
                    <a:pt x="9" y="15"/>
                    <a:pt x="9" y="15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8" y="15"/>
                    <a:pt x="9" y="22"/>
                    <a:pt x="9" y="31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21" y="21"/>
                    <a:pt x="21" y="23"/>
                    <a:pt x="21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1"/>
                    <a:pt x="25" y="16"/>
                  </a:cubicBezTo>
                  <a:cubicBezTo>
                    <a:pt x="34" y="0"/>
                    <a:pt x="34" y="0"/>
                    <a:pt x="34" y="0"/>
                  </a:cubicBezTo>
                  <a:lnTo>
                    <a:pt x="43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102410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032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62" name="Oval 86"/>
            <p:cNvSpPr>
              <a:spLocks noChangeArrowheads="1"/>
            </p:cNvSpPr>
            <p:nvPr userDrawn="1"/>
          </p:nvSpPr>
          <p:spPr bwMode="auto">
            <a:xfrm>
              <a:off x="3533775" y="5853113"/>
              <a:ext cx="439738" cy="438150"/>
            </a:xfrm>
            <a:prstGeom prst="ellipse">
              <a:avLst/>
            </a:prstGeom>
            <a:noFill/>
            <a:ln w="19050">
              <a:solidFill>
                <a:srgbClr val="FFFFF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102410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032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63" name="Freeform 87"/>
            <p:cNvSpPr>
              <a:spLocks/>
            </p:cNvSpPr>
            <p:nvPr userDrawn="1"/>
          </p:nvSpPr>
          <p:spPr bwMode="auto">
            <a:xfrm>
              <a:off x="3714750" y="5926138"/>
              <a:ext cx="141288" cy="290512"/>
            </a:xfrm>
            <a:custGeom>
              <a:avLst/>
              <a:gdLst>
                <a:gd name="T0" fmla="*/ 0 w 106"/>
                <a:gd name="T1" fmla="*/ 387982774 h 218"/>
                <a:gd name="T2" fmla="*/ 0 w 106"/>
                <a:gd name="T3" fmla="*/ 0 h 218"/>
                <a:gd name="T4" fmla="*/ 188691457 w 106"/>
                <a:gd name="T5" fmla="*/ 193991387 h 218"/>
                <a:gd name="T6" fmla="*/ 0 w 106"/>
                <a:gd name="T7" fmla="*/ 387982774 h 21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06" h="218">
                  <a:moveTo>
                    <a:pt x="0" y="218"/>
                  </a:moveTo>
                  <a:lnTo>
                    <a:pt x="0" y="0"/>
                  </a:lnTo>
                  <a:lnTo>
                    <a:pt x="106" y="109"/>
                  </a:lnTo>
                  <a:lnTo>
                    <a:pt x="0" y="21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102410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032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sp>
        <p:nvSpPr>
          <p:cNvPr id="64" name="AutoShape 72">
            <a:hlinkClick r:id="rId2"/>
          </p:cNvPr>
          <p:cNvSpPr>
            <a:spLocks noChangeAspect="1" noChangeArrowheads="1" noTextEdit="1"/>
          </p:cNvSpPr>
          <p:nvPr userDrawn="1"/>
        </p:nvSpPr>
        <p:spPr bwMode="auto">
          <a:xfrm>
            <a:off x="4911991" y="5827889"/>
            <a:ext cx="2368024" cy="5006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102410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4032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5" name="Freeform 7"/>
          <p:cNvSpPr>
            <a:spLocks/>
          </p:cNvSpPr>
          <p:nvPr userDrawn="1"/>
        </p:nvSpPr>
        <p:spPr bwMode="auto">
          <a:xfrm>
            <a:off x="4970792" y="848676"/>
            <a:ext cx="918603" cy="321035"/>
          </a:xfrm>
          <a:custGeom>
            <a:avLst/>
            <a:gdLst>
              <a:gd name="T0" fmla="*/ 0 w 578"/>
              <a:gd name="T1" fmla="*/ 320675 h 202"/>
              <a:gd name="T2" fmla="*/ 260350 w 578"/>
              <a:gd name="T3" fmla="*/ 320675 h 202"/>
              <a:gd name="T4" fmla="*/ 314325 w 578"/>
              <a:gd name="T5" fmla="*/ 193675 h 202"/>
              <a:gd name="T6" fmla="*/ 568325 w 578"/>
              <a:gd name="T7" fmla="*/ 193675 h 202"/>
              <a:gd name="T8" fmla="*/ 511175 w 578"/>
              <a:gd name="T9" fmla="*/ 320675 h 202"/>
              <a:gd name="T10" fmla="*/ 774700 w 578"/>
              <a:gd name="T11" fmla="*/ 320675 h 202"/>
              <a:gd name="T12" fmla="*/ 917575 w 578"/>
              <a:gd name="T13" fmla="*/ 0 h 202"/>
              <a:gd name="T14" fmla="*/ 654050 w 578"/>
              <a:gd name="T15" fmla="*/ 0 h 202"/>
              <a:gd name="T16" fmla="*/ 606425 w 578"/>
              <a:gd name="T17" fmla="*/ 107950 h 202"/>
              <a:gd name="T18" fmla="*/ 352425 w 578"/>
              <a:gd name="T19" fmla="*/ 107950 h 202"/>
              <a:gd name="T20" fmla="*/ 400050 w 578"/>
              <a:gd name="T21" fmla="*/ 0 h 202"/>
              <a:gd name="T22" fmla="*/ 142875 w 578"/>
              <a:gd name="T23" fmla="*/ 0 h 202"/>
              <a:gd name="T24" fmla="*/ 0 w 578"/>
              <a:gd name="T25" fmla="*/ 320675 h 20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578" h="202">
                <a:moveTo>
                  <a:pt x="0" y="202"/>
                </a:moveTo>
                <a:lnTo>
                  <a:pt x="164" y="202"/>
                </a:lnTo>
                <a:lnTo>
                  <a:pt x="198" y="122"/>
                </a:lnTo>
                <a:lnTo>
                  <a:pt x="358" y="122"/>
                </a:lnTo>
                <a:lnTo>
                  <a:pt x="322" y="202"/>
                </a:lnTo>
                <a:lnTo>
                  <a:pt x="488" y="202"/>
                </a:lnTo>
                <a:lnTo>
                  <a:pt x="578" y="0"/>
                </a:lnTo>
                <a:lnTo>
                  <a:pt x="412" y="0"/>
                </a:lnTo>
                <a:lnTo>
                  <a:pt x="382" y="68"/>
                </a:lnTo>
                <a:lnTo>
                  <a:pt x="222" y="68"/>
                </a:lnTo>
                <a:lnTo>
                  <a:pt x="252" y="0"/>
                </a:lnTo>
                <a:lnTo>
                  <a:pt x="90" y="0"/>
                </a:lnTo>
                <a:lnTo>
                  <a:pt x="0" y="20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102410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4032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6" name="Freeform 8"/>
          <p:cNvSpPr>
            <a:spLocks/>
          </p:cNvSpPr>
          <p:nvPr userDrawn="1"/>
        </p:nvSpPr>
        <p:spPr bwMode="auto">
          <a:xfrm>
            <a:off x="5844895" y="823249"/>
            <a:ext cx="867747" cy="365535"/>
          </a:xfrm>
          <a:custGeom>
            <a:avLst/>
            <a:gdLst>
              <a:gd name="T0" fmla="*/ 619125 w 273"/>
              <a:gd name="T1" fmla="*/ 136525 h 115"/>
              <a:gd name="T2" fmla="*/ 866775 w 273"/>
              <a:gd name="T3" fmla="*/ 136525 h 115"/>
              <a:gd name="T4" fmla="*/ 708025 w 273"/>
              <a:gd name="T5" fmla="*/ 28575 h 115"/>
              <a:gd name="T6" fmla="*/ 133350 w 273"/>
              <a:gd name="T7" fmla="*/ 98425 h 115"/>
              <a:gd name="T8" fmla="*/ 120650 w 273"/>
              <a:gd name="T9" fmla="*/ 320675 h 115"/>
              <a:gd name="T10" fmla="*/ 596900 w 273"/>
              <a:gd name="T11" fmla="*/ 339725 h 115"/>
              <a:gd name="T12" fmla="*/ 815975 w 273"/>
              <a:gd name="T13" fmla="*/ 241300 h 115"/>
              <a:gd name="T14" fmla="*/ 565150 w 273"/>
              <a:gd name="T15" fmla="*/ 241300 h 115"/>
              <a:gd name="T16" fmla="*/ 441325 w 273"/>
              <a:gd name="T17" fmla="*/ 279400 h 115"/>
              <a:gd name="T18" fmla="*/ 307975 w 273"/>
              <a:gd name="T19" fmla="*/ 187325 h 115"/>
              <a:gd name="T20" fmla="*/ 488950 w 273"/>
              <a:gd name="T21" fmla="*/ 95250 h 115"/>
              <a:gd name="T22" fmla="*/ 619125 w 273"/>
              <a:gd name="T23" fmla="*/ 136525 h 115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0" t="0" r="r" b="b"/>
            <a:pathLst>
              <a:path w="273" h="115">
                <a:moveTo>
                  <a:pt x="195" y="43"/>
                </a:moveTo>
                <a:cubicBezTo>
                  <a:pt x="273" y="43"/>
                  <a:pt x="273" y="43"/>
                  <a:pt x="273" y="43"/>
                </a:cubicBezTo>
                <a:cubicBezTo>
                  <a:pt x="272" y="26"/>
                  <a:pt x="256" y="14"/>
                  <a:pt x="223" y="9"/>
                </a:cubicBezTo>
                <a:cubicBezTo>
                  <a:pt x="160" y="0"/>
                  <a:pt x="91" y="4"/>
                  <a:pt x="42" y="31"/>
                </a:cubicBezTo>
                <a:cubicBezTo>
                  <a:pt x="3" y="53"/>
                  <a:pt x="0" y="85"/>
                  <a:pt x="38" y="101"/>
                </a:cubicBezTo>
                <a:cubicBezTo>
                  <a:pt x="71" y="114"/>
                  <a:pt x="139" y="115"/>
                  <a:pt x="188" y="107"/>
                </a:cubicBezTo>
                <a:cubicBezTo>
                  <a:pt x="219" y="102"/>
                  <a:pt x="244" y="91"/>
                  <a:pt x="257" y="76"/>
                </a:cubicBezTo>
                <a:cubicBezTo>
                  <a:pt x="178" y="76"/>
                  <a:pt x="178" y="76"/>
                  <a:pt x="178" y="76"/>
                </a:cubicBezTo>
                <a:cubicBezTo>
                  <a:pt x="168" y="84"/>
                  <a:pt x="155" y="88"/>
                  <a:pt x="139" y="88"/>
                </a:cubicBezTo>
                <a:cubicBezTo>
                  <a:pt x="95" y="88"/>
                  <a:pt x="89" y="75"/>
                  <a:pt x="97" y="59"/>
                </a:cubicBezTo>
                <a:cubicBezTo>
                  <a:pt x="106" y="41"/>
                  <a:pt x="125" y="31"/>
                  <a:pt x="154" y="30"/>
                </a:cubicBezTo>
                <a:cubicBezTo>
                  <a:pt x="178" y="30"/>
                  <a:pt x="189" y="35"/>
                  <a:pt x="195" y="43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102410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4032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7" name="Freeform 9"/>
          <p:cNvSpPr>
            <a:spLocks/>
          </p:cNvSpPr>
          <p:nvPr userDrawn="1"/>
        </p:nvSpPr>
        <p:spPr bwMode="auto">
          <a:xfrm>
            <a:off x="6693570" y="848676"/>
            <a:ext cx="670676" cy="321035"/>
          </a:xfrm>
          <a:custGeom>
            <a:avLst/>
            <a:gdLst>
              <a:gd name="T0" fmla="*/ 409575 w 422"/>
              <a:gd name="T1" fmla="*/ 0 h 202"/>
              <a:gd name="T2" fmla="*/ 301625 w 422"/>
              <a:gd name="T3" fmla="*/ 244475 h 202"/>
              <a:gd name="T4" fmla="*/ 669925 w 422"/>
              <a:gd name="T5" fmla="*/ 244475 h 202"/>
              <a:gd name="T6" fmla="*/ 635000 w 422"/>
              <a:gd name="T7" fmla="*/ 320675 h 202"/>
              <a:gd name="T8" fmla="*/ 0 w 422"/>
              <a:gd name="T9" fmla="*/ 320675 h 202"/>
              <a:gd name="T10" fmla="*/ 142875 w 422"/>
              <a:gd name="T11" fmla="*/ 0 h 202"/>
              <a:gd name="T12" fmla="*/ 409575 w 422"/>
              <a:gd name="T13" fmla="*/ 0 h 202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422" h="202">
                <a:moveTo>
                  <a:pt x="258" y="0"/>
                </a:moveTo>
                <a:lnTo>
                  <a:pt x="190" y="154"/>
                </a:lnTo>
                <a:lnTo>
                  <a:pt x="422" y="154"/>
                </a:lnTo>
                <a:lnTo>
                  <a:pt x="400" y="202"/>
                </a:lnTo>
                <a:lnTo>
                  <a:pt x="0" y="202"/>
                </a:lnTo>
                <a:lnTo>
                  <a:pt x="90" y="0"/>
                </a:lnTo>
                <a:lnTo>
                  <a:pt x="25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102410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4032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8" name="Line 48"/>
          <p:cNvSpPr>
            <a:spLocks noChangeShapeType="1"/>
          </p:cNvSpPr>
          <p:nvPr userDrawn="1"/>
        </p:nvSpPr>
        <p:spPr bwMode="auto">
          <a:xfrm>
            <a:off x="3669632" y="4011615"/>
            <a:ext cx="4852739" cy="0"/>
          </a:xfrm>
          <a:prstGeom prst="line">
            <a:avLst/>
          </a:prstGeom>
          <a:noFill/>
          <a:ln w="9525" cap="flat">
            <a:solidFill>
              <a:srgbClr val="FFFFF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102410" tIns="51205" rIns="102410" bIns="51205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02410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4032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9" name="Freeform 49"/>
          <p:cNvSpPr>
            <a:spLocks noEditPoints="1"/>
          </p:cNvSpPr>
          <p:nvPr userDrawn="1"/>
        </p:nvSpPr>
        <p:spPr bwMode="auto">
          <a:xfrm>
            <a:off x="4575706" y="3444822"/>
            <a:ext cx="110822" cy="147451"/>
          </a:xfrm>
          <a:custGeom>
            <a:avLst/>
            <a:gdLst>
              <a:gd name="T0" fmla="*/ 53 w 100"/>
              <a:gd name="T1" fmla="*/ 0 h 133"/>
              <a:gd name="T2" fmla="*/ 92 w 100"/>
              <a:gd name="T3" fmla="*/ 34 h 133"/>
              <a:gd name="T4" fmla="*/ 72 w 100"/>
              <a:gd name="T5" fmla="*/ 61 h 133"/>
              <a:gd name="T6" fmla="*/ 72 w 100"/>
              <a:gd name="T7" fmla="*/ 61 h 133"/>
              <a:gd name="T8" fmla="*/ 100 w 100"/>
              <a:gd name="T9" fmla="*/ 94 h 133"/>
              <a:gd name="T10" fmla="*/ 55 w 100"/>
              <a:gd name="T11" fmla="*/ 133 h 133"/>
              <a:gd name="T12" fmla="*/ 0 w 100"/>
              <a:gd name="T13" fmla="*/ 133 h 133"/>
              <a:gd name="T14" fmla="*/ 0 w 100"/>
              <a:gd name="T15" fmla="*/ 0 h 133"/>
              <a:gd name="T16" fmla="*/ 53 w 100"/>
              <a:gd name="T17" fmla="*/ 0 h 133"/>
              <a:gd name="T18" fmla="*/ 49 w 100"/>
              <a:gd name="T19" fmla="*/ 54 h 133"/>
              <a:gd name="T20" fmla="*/ 71 w 100"/>
              <a:gd name="T21" fmla="*/ 36 h 133"/>
              <a:gd name="T22" fmla="*/ 49 w 100"/>
              <a:gd name="T23" fmla="*/ 18 h 133"/>
              <a:gd name="T24" fmla="*/ 21 w 100"/>
              <a:gd name="T25" fmla="*/ 18 h 133"/>
              <a:gd name="T26" fmla="*/ 21 w 100"/>
              <a:gd name="T27" fmla="*/ 54 h 133"/>
              <a:gd name="T28" fmla="*/ 49 w 100"/>
              <a:gd name="T29" fmla="*/ 54 h 133"/>
              <a:gd name="T30" fmla="*/ 53 w 100"/>
              <a:gd name="T31" fmla="*/ 116 h 133"/>
              <a:gd name="T32" fmla="*/ 78 w 100"/>
              <a:gd name="T33" fmla="*/ 93 h 133"/>
              <a:gd name="T34" fmla="*/ 52 w 100"/>
              <a:gd name="T35" fmla="*/ 71 h 133"/>
              <a:gd name="T36" fmla="*/ 21 w 100"/>
              <a:gd name="T37" fmla="*/ 71 h 133"/>
              <a:gd name="T38" fmla="*/ 21 w 100"/>
              <a:gd name="T39" fmla="*/ 116 h 133"/>
              <a:gd name="T40" fmla="*/ 53 w 100"/>
              <a:gd name="T41" fmla="*/ 116 h 1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00" h="133">
                <a:moveTo>
                  <a:pt x="53" y="0"/>
                </a:moveTo>
                <a:cubicBezTo>
                  <a:pt x="76" y="0"/>
                  <a:pt x="92" y="14"/>
                  <a:pt x="92" y="34"/>
                </a:cubicBezTo>
                <a:cubicBezTo>
                  <a:pt x="92" y="47"/>
                  <a:pt x="82" y="58"/>
                  <a:pt x="72" y="61"/>
                </a:cubicBezTo>
                <a:cubicBezTo>
                  <a:pt x="72" y="61"/>
                  <a:pt x="72" y="61"/>
                  <a:pt x="72" y="61"/>
                </a:cubicBezTo>
                <a:cubicBezTo>
                  <a:pt x="85" y="63"/>
                  <a:pt x="100" y="77"/>
                  <a:pt x="100" y="94"/>
                </a:cubicBezTo>
                <a:cubicBezTo>
                  <a:pt x="100" y="117"/>
                  <a:pt x="84" y="133"/>
                  <a:pt x="55" y="133"/>
                </a:cubicBezTo>
                <a:cubicBezTo>
                  <a:pt x="0" y="133"/>
                  <a:pt x="0" y="133"/>
                  <a:pt x="0" y="133"/>
                </a:cubicBezTo>
                <a:cubicBezTo>
                  <a:pt x="0" y="0"/>
                  <a:pt x="0" y="0"/>
                  <a:pt x="0" y="0"/>
                </a:cubicBezTo>
                <a:lnTo>
                  <a:pt x="53" y="0"/>
                </a:lnTo>
                <a:close/>
                <a:moveTo>
                  <a:pt x="49" y="54"/>
                </a:moveTo>
                <a:cubicBezTo>
                  <a:pt x="62" y="54"/>
                  <a:pt x="71" y="46"/>
                  <a:pt x="71" y="36"/>
                </a:cubicBezTo>
                <a:cubicBezTo>
                  <a:pt x="71" y="25"/>
                  <a:pt x="62" y="18"/>
                  <a:pt x="49" y="18"/>
                </a:cubicBezTo>
                <a:cubicBezTo>
                  <a:pt x="21" y="18"/>
                  <a:pt x="21" y="18"/>
                  <a:pt x="21" y="18"/>
                </a:cubicBezTo>
                <a:cubicBezTo>
                  <a:pt x="21" y="54"/>
                  <a:pt x="21" y="54"/>
                  <a:pt x="21" y="54"/>
                </a:cubicBezTo>
                <a:lnTo>
                  <a:pt x="49" y="54"/>
                </a:lnTo>
                <a:close/>
                <a:moveTo>
                  <a:pt x="53" y="116"/>
                </a:moveTo>
                <a:cubicBezTo>
                  <a:pt x="68" y="116"/>
                  <a:pt x="78" y="107"/>
                  <a:pt x="78" y="93"/>
                </a:cubicBezTo>
                <a:cubicBezTo>
                  <a:pt x="78" y="80"/>
                  <a:pt x="67" y="71"/>
                  <a:pt x="5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21" y="116"/>
                  <a:pt x="21" y="116"/>
                  <a:pt x="21" y="116"/>
                </a:cubicBezTo>
                <a:lnTo>
                  <a:pt x="53" y="11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02410" tIns="51205" rIns="102410" bIns="51205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02410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4032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0" name="Freeform 50"/>
          <p:cNvSpPr>
            <a:spLocks/>
          </p:cNvSpPr>
          <p:nvPr userDrawn="1"/>
        </p:nvSpPr>
        <p:spPr bwMode="auto">
          <a:xfrm>
            <a:off x="4722217" y="3444822"/>
            <a:ext cx="102840" cy="147451"/>
          </a:xfrm>
          <a:custGeom>
            <a:avLst/>
            <a:gdLst>
              <a:gd name="T0" fmla="*/ 219 w 219"/>
              <a:gd name="T1" fmla="*/ 270 h 314"/>
              <a:gd name="T2" fmla="*/ 219 w 219"/>
              <a:gd name="T3" fmla="*/ 314 h 314"/>
              <a:gd name="T4" fmla="*/ 0 w 219"/>
              <a:gd name="T5" fmla="*/ 314 h 314"/>
              <a:gd name="T6" fmla="*/ 0 w 219"/>
              <a:gd name="T7" fmla="*/ 0 h 314"/>
              <a:gd name="T8" fmla="*/ 214 w 219"/>
              <a:gd name="T9" fmla="*/ 0 h 314"/>
              <a:gd name="T10" fmla="*/ 214 w 219"/>
              <a:gd name="T11" fmla="*/ 48 h 314"/>
              <a:gd name="T12" fmla="*/ 49 w 219"/>
              <a:gd name="T13" fmla="*/ 48 h 314"/>
              <a:gd name="T14" fmla="*/ 49 w 219"/>
              <a:gd name="T15" fmla="*/ 130 h 314"/>
              <a:gd name="T16" fmla="*/ 181 w 219"/>
              <a:gd name="T17" fmla="*/ 130 h 314"/>
              <a:gd name="T18" fmla="*/ 181 w 219"/>
              <a:gd name="T19" fmla="*/ 173 h 314"/>
              <a:gd name="T20" fmla="*/ 49 w 219"/>
              <a:gd name="T21" fmla="*/ 173 h 314"/>
              <a:gd name="T22" fmla="*/ 49 w 219"/>
              <a:gd name="T23" fmla="*/ 270 h 314"/>
              <a:gd name="T24" fmla="*/ 219 w 219"/>
              <a:gd name="T25" fmla="*/ 270 h 3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19" h="314">
                <a:moveTo>
                  <a:pt x="219" y="270"/>
                </a:moveTo>
                <a:lnTo>
                  <a:pt x="219" y="314"/>
                </a:lnTo>
                <a:lnTo>
                  <a:pt x="0" y="314"/>
                </a:lnTo>
                <a:lnTo>
                  <a:pt x="0" y="0"/>
                </a:lnTo>
                <a:lnTo>
                  <a:pt x="214" y="0"/>
                </a:lnTo>
                <a:lnTo>
                  <a:pt x="214" y="48"/>
                </a:lnTo>
                <a:lnTo>
                  <a:pt x="49" y="48"/>
                </a:lnTo>
                <a:lnTo>
                  <a:pt x="49" y="130"/>
                </a:lnTo>
                <a:lnTo>
                  <a:pt x="181" y="130"/>
                </a:lnTo>
                <a:lnTo>
                  <a:pt x="181" y="173"/>
                </a:lnTo>
                <a:lnTo>
                  <a:pt x="49" y="173"/>
                </a:lnTo>
                <a:lnTo>
                  <a:pt x="49" y="270"/>
                </a:lnTo>
                <a:lnTo>
                  <a:pt x="219" y="27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02410" tIns="51205" rIns="102410" bIns="51205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02410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4032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1" name="Freeform 51"/>
          <p:cNvSpPr>
            <a:spLocks/>
          </p:cNvSpPr>
          <p:nvPr userDrawn="1"/>
        </p:nvSpPr>
        <p:spPr bwMode="auto">
          <a:xfrm>
            <a:off x="4849478" y="3444822"/>
            <a:ext cx="137591" cy="147451"/>
          </a:xfrm>
          <a:custGeom>
            <a:avLst/>
            <a:gdLst>
              <a:gd name="T0" fmla="*/ 124 w 124"/>
              <a:gd name="T1" fmla="*/ 0 h 133"/>
              <a:gd name="T2" fmla="*/ 73 w 124"/>
              <a:gd name="T3" fmla="*/ 70 h 133"/>
              <a:gd name="T4" fmla="*/ 73 w 124"/>
              <a:gd name="T5" fmla="*/ 133 h 133"/>
              <a:gd name="T6" fmla="*/ 52 w 124"/>
              <a:gd name="T7" fmla="*/ 133 h 133"/>
              <a:gd name="T8" fmla="*/ 52 w 124"/>
              <a:gd name="T9" fmla="*/ 70 h 133"/>
              <a:gd name="T10" fmla="*/ 0 w 124"/>
              <a:gd name="T11" fmla="*/ 0 h 133"/>
              <a:gd name="T12" fmla="*/ 24 w 124"/>
              <a:gd name="T13" fmla="*/ 0 h 133"/>
              <a:gd name="T14" fmla="*/ 54 w 124"/>
              <a:gd name="T15" fmla="*/ 41 h 133"/>
              <a:gd name="T16" fmla="*/ 62 w 124"/>
              <a:gd name="T17" fmla="*/ 51 h 133"/>
              <a:gd name="T18" fmla="*/ 62 w 124"/>
              <a:gd name="T19" fmla="*/ 51 h 133"/>
              <a:gd name="T20" fmla="*/ 70 w 124"/>
              <a:gd name="T21" fmla="*/ 41 h 133"/>
              <a:gd name="T22" fmla="*/ 100 w 124"/>
              <a:gd name="T23" fmla="*/ 0 h 133"/>
              <a:gd name="T24" fmla="*/ 124 w 124"/>
              <a:gd name="T25" fmla="*/ 0 h 1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24" h="133">
                <a:moveTo>
                  <a:pt x="124" y="0"/>
                </a:moveTo>
                <a:cubicBezTo>
                  <a:pt x="73" y="70"/>
                  <a:pt x="73" y="70"/>
                  <a:pt x="73" y="70"/>
                </a:cubicBezTo>
                <a:cubicBezTo>
                  <a:pt x="73" y="133"/>
                  <a:pt x="73" y="133"/>
                  <a:pt x="73" y="133"/>
                </a:cubicBezTo>
                <a:cubicBezTo>
                  <a:pt x="52" y="133"/>
                  <a:pt x="52" y="133"/>
                  <a:pt x="52" y="133"/>
                </a:cubicBezTo>
                <a:cubicBezTo>
                  <a:pt x="52" y="70"/>
                  <a:pt x="52" y="70"/>
                  <a:pt x="52" y="70"/>
                </a:cubicBezTo>
                <a:cubicBezTo>
                  <a:pt x="0" y="0"/>
                  <a:pt x="0" y="0"/>
                  <a:pt x="0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54" y="41"/>
                  <a:pt x="54" y="41"/>
                  <a:pt x="54" y="41"/>
                </a:cubicBezTo>
                <a:cubicBezTo>
                  <a:pt x="58" y="46"/>
                  <a:pt x="62" y="51"/>
                  <a:pt x="62" y="51"/>
                </a:cubicBezTo>
                <a:cubicBezTo>
                  <a:pt x="62" y="51"/>
                  <a:pt x="62" y="51"/>
                  <a:pt x="62" y="51"/>
                </a:cubicBezTo>
                <a:cubicBezTo>
                  <a:pt x="62" y="51"/>
                  <a:pt x="66" y="46"/>
                  <a:pt x="70" y="41"/>
                </a:cubicBezTo>
                <a:cubicBezTo>
                  <a:pt x="100" y="0"/>
                  <a:pt x="100" y="0"/>
                  <a:pt x="100" y="0"/>
                </a:cubicBezTo>
                <a:lnTo>
                  <a:pt x="12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02410" tIns="51205" rIns="102410" bIns="51205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02410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4032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2" name="Freeform 52"/>
          <p:cNvSpPr>
            <a:spLocks noEditPoints="1"/>
          </p:cNvSpPr>
          <p:nvPr userDrawn="1"/>
        </p:nvSpPr>
        <p:spPr bwMode="auto">
          <a:xfrm>
            <a:off x="4992702" y="3442943"/>
            <a:ext cx="153087" cy="153087"/>
          </a:xfrm>
          <a:custGeom>
            <a:avLst/>
            <a:gdLst>
              <a:gd name="T0" fmla="*/ 69 w 138"/>
              <a:gd name="T1" fmla="*/ 0 h 138"/>
              <a:gd name="T2" fmla="*/ 138 w 138"/>
              <a:gd name="T3" fmla="*/ 69 h 138"/>
              <a:gd name="T4" fmla="*/ 69 w 138"/>
              <a:gd name="T5" fmla="*/ 138 h 138"/>
              <a:gd name="T6" fmla="*/ 0 w 138"/>
              <a:gd name="T7" fmla="*/ 69 h 138"/>
              <a:gd name="T8" fmla="*/ 69 w 138"/>
              <a:gd name="T9" fmla="*/ 0 h 138"/>
              <a:gd name="T10" fmla="*/ 69 w 138"/>
              <a:gd name="T11" fmla="*/ 117 h 138"/>
              <a:gd name="T12" fmla="*/ 116 w 138"/>
              <a:gd name="T13" fmla="*/ 69 h 138"/>
              <a:gd name="T14" fmla="*/ 69 w 138"/>
              <a:gd name="T15" fmla="*/ 20 h 138"/>
              <a:gd name="T16" fmla="*/ 21 w 138"/>
              <a:gd name="T17" fmla="*/ 69 h 138"/>
              <a:gd name="T18" fmla="*/ 69 w 138"/>
              <a:gd name="T19" fmla="*/ 117 h 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38" h="138">
                <a:moveTo>
                  <a:pt x="69" y="0"/>
                </a:moveTo>
                <a:cubicBezTo>
                  <a:pt x="107" y="0"/>
                  <a:pt x="138" y="29"/>
                  <a:pt x="138" y="69"/>
                </a:cubicBezTo>
                <a:cubicBezTo>
                  <a:pt x="138" y="109"/>
                  <a:pt x="107" y="138"/>
                  <a:pt x="69" y="138"/>
                </a:cubicBezTo>
                <a:cubicBezTo>
                  <a:pt x="31" y="138"/>
                  <a:pt x="0" y="109"/>
                  <a:pt x="0" y="69"/>
                </a:cubicBezTo>
                <a:cubicBezTo>
                  <a:pt x="0" y="29"/>
                  <a:pt x="31" y="0"/>
                  <a:pt x="69" y="0"/>
                </a:cubicBezTo>
                <a:moveTo>
                  <a:pt x="69" y="117"/>
                </a:moveTo>
                <a:cubicBezTo>
                  <a:pt x="96" y="117"/>
                  <a:pt x="116" y="98"/>
                  <a:pt x="116" y="69"/>
                </a:cubicBezTo>
                <a:cubicBezTo>
                  <a:pt x="116" y="40"/>
                  <a:pt x="96" y="20"/>
                  <a:pt x="69" y="20"/>
                </a:cubicBezTo>
                <a:cubicBezTo>
                  <a:pt x="41" y="20"/>
                  <a:pt x="21" y="40"/>
                  <a:pt x="21" y="69"/>
                </a:cubicBezTo>
                <a:cubicBezTo>
                  <a:pt x="21" y="98"/>
                  <a:pt x="41" y="117"/>
                  <a:pt x="69" y="117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02410" tIns="51205" rIns="102410" bIns="51205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02410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4032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3" name="Freeform 53"/>
          <p:cNvSpPr>
            <a:spLocks/>
          </p:cNvSpPr>
          <p:nvPr userDrawn="1"/>
        </p:nvSpPr>
        <p:spPr bwMode="auto">
          <a:xfrm>
            <a:off x="5179127" y="3444822"/>
            <a:ext cx="125380" cy="147451"/>
          </a:xfrm>
          <a:custGeom>
            <a:avLst/>
            <a:gdLst>
              <a:gd name="T0" fmla="*/ 113 w 113"/>
              <a:gd name="T1" fmla="*/ 0 h 133"/>
              <a:gd name="T2" fmla="*/ 113 w 113"/>
              <a:gd name="T3" fmla="*/ 133 h 133"/>
              <a:gd name="T4" fmla="*/ 93 w 113"/>
              <a:gd name="T5" fmla="*/ 133 h 133"/>
              <a:gd name="T6" fmla="*/ 45 w 113"/>
              <a:gd name="T7" fmla="*/ 68 h 133"/>
              <a:gd name="T8" fmla="*/ 21 w 113"/>
              <a:gd name="T9" fmla="*/ 35 h 133"/>
              <a:gd name="T10" fmla="*/ 21 w 113"/>
              <a:gd name="T11" fmla="*/ 35 h 133"/>
              <a:gd name="T12" fmla="*/ 22 w 113"/>
              <a:gd name="T13" fmla="*/ 77 h 133"/>
              <a:gd name="T14" fmla="*/ 22 w 113"/>
              <a:gd name="T15" fmla="*/ 133 h 133"/>
              <a:gd name="T16" fmla="*/ 0 w 113"/>
              <a:gd name="T17" fmla="*/ 133 h 133"/>
              <a:gd name="T18" fmla="*/ 0 w 113"/>
              <a:gd name="T19" fmla="*/ 0 h 133"/>
              <a:gd name="T20" fmla="*/ 20 w 113"/>
              <a:gd name="T21" fmla="*/ 0 h 133"/>
              <a:gd name="T22" fmla="*/ 69 w 113"/>
              <a:gd name="T23" fmla="*/ 66 h 133"/>
              <a:gd name="T24" fmla="*/ 92 w 113"/>
              <a:gd name="T25" fmla="*/ 97 h 133"/>
              <a:gd name="T26" fmla="*/ 92 w 113"/>
              <a:gd name="T27" fmla="*/ 97 h 133"/>
              <a:gd name="T28" fmla="*/ 92 w 113"/>
              <a:gd name="T29" fmla="*/ 57 h 133"/>
              <a:gd name="T30" fmla="*/ 92 w 113"/>
              <a:gd name="T31" fmla="*/ 0 h 133"/>
              <a:gd name="T32" fmla="*/ 113 w 113"/>
              <a:gd name="T33" fmla="*/ 0 h 1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13" h="133">
                <a:moveTo>
                  <a:pt x="113" y="0"/>
                </a:moveTo>
                <a:cubicBezTo>
                  <a:pt x="113" y="133"/>
                  <a:pt x="113" y="133"/>
                  <a:pt x="113" y="133"/>
                </a:cubicBezTo>
                <a:cubicBezTo>
                  <a:pt x="93" y="133"/>
                  <a:pt x="93" y="133"/>
                  <a:pt x="93" y="133"/>
                </a:cubicBezTo>
                <a:cubicBezTo>
                  <a:pt x="45" y="68"/>
                  <a:pt x="45" y="68"/>
                  <a:pt x="45" y="68"/>
                </a:cubicBezTo>
                <a:cubicBezTo>
                  <a:pt x="33" y="52"/>
                  <a:pt x="22" y="35"/>
                  <a:pt x="21" y="35"/>
                </a:cubicBezTo>
                <a:cubicBezTo>
                  <a:pt x="21" y="35"/>
                  <a:pt x="21" y="35"/>
                  <a:pt x="21" y="35"/>
                </a:cubicBezTo>
                <a:cubicBezTo>
                  <a:pt x="21" y="35"/>
                  <a:pt x="22" y="53"/>
                  <a:pt x="22" y="77"/>
                </a:cubicBezTo>
                <a:cubicBezTo>
                  <a:pt x="22" y="133"/>
                  <a:pt x="22" y="133"/>
                  <a:pt x="22" y="133"/>
                </a:cubicBezTo>
                <a:cubicBezTo>
                  <a:pt x="0" y="133"/>
                  <a:pt x="0" y="133"/>
                  <a:pt x="0" y="133"/>
                </a:cubicBezTo>
                <a:cubicBezTo>
                  <a:pt x="0" y="0"/>
                  <a:pt x="0" y="0"/>
                  <a:pt x="0" y="0"/>
                </a:cubicBezTo>
                <a:cubicBezTo>
                  <a:pt x="20" y="0"/>
                  <a:pt x="20" y="0"/>
                  <a:pt x="20" y="0"/>
                </a:cubicBezTo>
                <a:cubicBezTo>
                  <a:pt x="69" y="66"/>
                  <a:pt x="69" y="66"/>
                  <a:pt x="69" y="66"/>
                </a:cubicBezTo>
                <a:cubicBezTo>
                  <a:pt x="79" y="79"/>
                  <a:pt x="92" y="97"/>
                  <a:pt x="92" y="97"/>
                </a:cubicBezTo>
                <a:cubicBezTo>
                  <a:pt x="92" y="97"/>
                  <a:pt x="92" y="97"/>
                  <a:pt x="92" y="97"/>
                </a:cubicBezTo>
                <a:cubicBezTo>
                  <a:pt x="93" y="97"/>
                  <a:pt x="92" y="78"/>
                  <a:pt x="92" y="57"/>
                </a:cubicBezTo>
                <a:cubicBezTo>
                  <a:pt x="92" y="0"/>
                  <a:pt x="92" y="0"/>
                  <a:pt x="92" y="0"/>
                </a:cubicBezTo>
                <a:lnTo>
                  <a:pt x="11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02410" tIns="51205" rIns="102410" bIns="51205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02410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4032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4" name="Freeform 54"/>
          <p:cNvSpPr>
            <a:spLocks noEditPoints="1"/>
          </p:cNvSpPr>
          <p:nvPr userDrawn="1"/>
        </p:nvSpPr>
        <p:spPr bwMode="auto">
          <a:xfrm>
            <a:off x="5350060" y="3444822"/>
            <a:ext cx="139467" cy="147451"/>
          </a:xfrm>
          <a:custGeom>
            <a:avLst/>
            <a:gdLst>
              <a:gd name="T0" fmla="*/ 57 w 126"/>
              <a:gd name="T1" fmla="*/ 0 h 133"/>
              <a:gd name="T2" fmla="*/ 126 w 126"/>
              <a:gd name="T3" fmla="*/ 67 h 133"/>
              <a:gd name="T4" fmla="*/ 58 w 126"/>
              <a:gd name="T5" fmla="*/ 133 h 133"/>
              <a:gd name="T6" fmla="*/ 0 w 126"/>
              <a:gd name="T7" fmla="*/ 133 h 133"/>
              <a:gd name="T8" fmla="*/ 0 w 126"/>
              <a:gd name="T9" fmla="*/ 0 h 133"/>
              <a:gd name="T10" fmla="*/ 57 w 126"/>
              <a:gd name="T11" fmla="*/ 0 h 133"/>
              <a:gd name="T12" fmla="*/ 58 w 126"/>
              <a:gd name="T13" fmla="*/ 114 h 133"/>
              <a:gd name="T14" fmla="*/ 104 w 126"/>
              <a:gd name="T15" fmla="*/ 67 h 133"/>
              <a:gd name="T16" fmla="*/ 57 w 126"/>
              <a:gd name="T17" fmla="*/ 20 h 133"/>
              <a:gd name="T18" fmla="*/ 21 w 126"/>
              <a:gd name="T19" fmla="*/ 20 h 133"/>
              <a:gd name="T20" fmla="*/ 21 w 126"/>
              <a:gd name="T21" fmla="*/ 114 h 133"/>
              <a:gd name="T22" fmla="*/ 58 w 126"/>
              <a:gd name="T23" fmla="*/ 114 h 1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26" h="133">
                <a:moveTo>
                  <a:pt x="57" y="0"/>
                </a:moveTo>
                <a:cubicBezTo>
                  <a:pt x="95" y="0"/>
                  <a:pt x="126" y="27"/>
                  <a:pt x="126" y="67"/>
                </a:cubicBezTo>
                <a:cubicBezTo>
                  <a:pt x="126" y="107"/>
                  <a:pt x="96" y="133"/>
                  <a:pt x="58" y="133"/>
                </a:cubicBezTo>
                <a:cubicBezTo>
                  <a:pt x="0" y="133"/>
                  <a:pt x="0" y="133"/>
                  <a:pt x="0" y="133"/>
                </a:cubicBezTo>
                <a:cubicBezTo>
                  <a:pt x="0" y="0"/>
                  <a:pt x="0" y="0"/>
                  <a:pt x="0" y="0"/>
                </a:cubicBezTo>
                <a:lnTo>
                  <a:pt x="57" y="0"/>
                </a:lnTo>
                <a:close/>
                <a:moveTo>
                  <a:pt x="58" y="114"/>
                </a:moveTo>
                <a:cubicBezTo>
                  <a:pt x="83" y="114"/>
                  <a:pt x="104" y="96"/>
                  <a:pt x="104" y="67"/>
                </a:cubicBezTo>
                <a:cubicBezTo>
                  <a:pt x="104" y="38"/>
                  <a:pt x="83" y="20"/>
                  <a:pt x="57" y="20"/>
                </a:cubicBezTo>
                <a:cubicBezTo>
                  <a:pt x="21" y="20"/>
                  <a:pt x="21" y="20"/>
                  <a:pt x="21" y="20"/>
                </a:cubicBezTo>
                <a:cubicBezTo>
                  <a:pt x="21" y="114"/>
                  <a:pt x="21" y="114"/>
                  <a:pt x="21" y="114"/>
                </a:cubicBezTo>
                <a:lnTo>
                  <a:pt x="58" y="11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02410" tIns="51205" rIns="102410" bIns="51205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02410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4032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5" name="Freeform 55"/>
          <p:cNvSpPr>
            <a:spLocks/>
          </p:cNvSpPr>
          <p:nvPr userDrawn="1"/>
        </p:nvSpPr>
        <p:spPr bwMode="auto">
          <a:xfrm>
            <a:off x="5571705" y="3444822"/>
            <a:ext cx="118805" cy="147451"/>
          </a:xfrm>
          <a:custGeom>
            <a:avLst/>
            <a:gdLst>
              <a:gd name="T0" fmla="*/ 253 w 253"/>
              <a:gd name="T1" fmla="*/ 0 h 314"/>
              <a:gd name="T2" fmla="*/ 253 w 253"/>
              <a:gd name="T3" fmla="*/ 48 h 314"/>
              <a:gd name="T4" fmla="*/ 151 w 253"/>
              <a:gd name="T5" fmla="*/ 48 h 314"/>
              <a:gd name="T6" fmla="*/ 151 w 253"/>
              <a:gd name="T7" fmla="*/ 314 h 314"/>
              <a:gd name="T8" fmla="*/ 102 w 253"/>
              <a:gd name="T9" fmla="*/ 314 h 314"/>
              <a:gd name="T10" fmla="*/ 102 w 253"/>
              <a:gd name="T11" fmla="*/ 48 h 314"/>
              <a:gd name="T12" fmla="*/ 0 w 253"/>
              <a:gd name="T13" fmla="*/ 48 h 314"/>
              <a:gd name="T14" fmla="*/ 0 w 253"/>
              <a:gd name="T15" fmla="*/ 0 h 314"/>
              <a:gd name="T16" fmla="*/ 253 w 253"/>
              <a:gd name="T17" fmla="*/ 0 h 3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53" h="314">
                <a:moveTo>
                  <a:pt x="253" y="0"/>
                </a:moveTo>
                <a:lnTo>
                  <a:pt x="253" y="48"/>
                </a:lnTo>
                <a:lnTo>
                  <a:pt x="151" y="48"/>
                </a:lnTo>
                <a:lnTo>
                  <a:pt x="151" y="314"/>
                </a:lnTo>
                <a:lnTo>
                  <a:pt x="102" y="314"/>
                </a:lnTo>
                <a:lnTo>
                  <a:pt x="102" y="48"/>
                </a:lnTo>
                <a:lnTo>
                  <a:pt x="0" y="48"/>
                </a:lnTo>
                <a:lnTo>
                  <a:pt x="0" y="0"/>
                </a:lnTo>
                <a:lnTo>
                  <a:pt x="25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02410" tIns="51205" rIns="102410" bIns="51205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02410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4032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6" name="Freeform 56"/>
          <p:cNvSpPr>
            <a:spLocks/>
          </p:cNvSpPr>
          <p:nvPr userDrawn="1"/>
        </p:nvSpPr>
        <p:spPr bwMode="auto">
          <a:xfrm>
            <a:off x="5721505" y="3444822"/>
            <a:ext cx="119745" cy="147451"/>
          </a:xfrm>
          <a:custGeom>
            <a:avLst/>
            <a:gdLst>
              <a:gd name="T0" fmla="*/ 255 w 255"/>
              <a:gd name="T1" fmla="*/ 0 h 314"/>
              <a:gd name="T2" fmla="*/ 255 w 255"/>
              <a:gd name="T3" fmla="*/ 314 h 314"/>
              <a:gd name="T4" fmla="*/ 205 w 255"/>
              <a:gd name="T5" fmla="*/ 314 h 314"/>
              <a:gd name="T6" fmla="*/ 205 w 255"/>
              <a:gd name="T7" fmla="*/ 177 h 314"/>
              <a:gd name="T8" fmla="*/ 52 w 255"/>
              <a:gd name="T9" fmla="*/ 177 h 314"/>
              <a:gd name="T10" fmla="*/ 52 w 255"/>
              <a:gd name="T11" fmla="*/ 314 h 314"/>
              <a:gd name="T12" fmla="*/ 0 w 255"/>
              <a:gd name="T13" fmla="*/ 314 h 314"/>
              <a:gd name="T14" fmla="*/ 0 w 255"/>
              <a:gd name="T15" fmla="*/ 0 h 314"/>
              <a:gd name="T16" fmla="*/ 52 w 255"/>
              <a:gd name="T17" fmla="*/ 0 h 314"/>
              <a:gd name="T18" fmla="*/ 52 w 255"/>
              <a:gd name="T19" fmla="*/ 130 h 314"/>
              <a:gd name="T20" fmla="*/ 205 w 255"/>
              <a:gd name="T21" fmla="*/ 130 h 314"/>
              <a:gd name="T22" fmla="*/ 205 w 255"/>
              <a:gd name="T23" fmla="*/ 0 h 314"/>
              <a:gd name="T24" fmla="*/ 255 w 255"/>
              <a:gd name="T25" fmla="*/ 0 h 3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55" h="314">
                <a:moveTo>
                  <a:pt x="255" y="0"/>
                </a:moveTo>
                <a:lnTo>
                  <a:pt x="255" y="314"/>
                </a:lnTo>
                <a:lnTo>
                  <a:pt x="205" y="314"/>
                </a:lnTo>
                <a:lnTo>
                  <a:pt x="205" y="177"/>
                </a:lnTo>
                <a:lnTo>
                  <a:pt x="52" y="177"/>
                </a:lnTo>
                <a:lnTo>
                  <a:pt x="52" y="314"/>
                </a:lnTo>
                <a:lnTo>
                  <a:pt x="0" y="314"/>
                </a:lnTo>
                <a:lnTo>
                  <a:pt x="0" y="0"/>
                </a:lnTo>
                <a:lnTo>
                  <a:pt x="52" y="0"/>
                </a:lnTo>
                <a:lnTo>
                  <a:pt x="52" y="130"/>
                </a:lnTo>
                <a:lnTo>
                  <a:pt x="205" y="130"/>
                </a:lnTo>
                <a:lnTo>
                  <a:pt x="205" y="0"/>
                </a:lnTo>
                <a:lnTo>
                  <a:pt x="25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02410" tIns="51205" rIns="102410" bIns="51205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02410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4032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7" name="Freeform 57"/>
          <p:cNvSpPr>
            <a:spLocks/>
          </p:cNvSpPr>
          <p:nvPr userDrawn="1"/>
        </p:nvSpPr>
        <p:spPr bwMode="auto">
          <a:xfrm>
            <a:off x="5886800" y="3444822"/>
            <a:ext cx="103309" cy="147451"/>
          </a:xfrm>
          <a:custGeom>
            <a:avLst/>
            <a:gdLst>
              <a:gd name="T0" fmla="*/ 220 w 220"/>
              <a:gd name="T1" fmla="*/ 270 h 314"/>
              <a:gd name="T2" fmla="*/ 220 w 220"/>
              <a:gd name="T3" fmla="*/ 314 h 314"/>
              <a:gd name="T4" fmla="*/ 0 w 220"/>
              <a:gd name="T5" fmla="*/ 314 h 314"/>
              <a:gd name="T6" fmla="*/ 0 w 220"/>
              <a:gd name="T7" fmla="*/ 0 h 314"/>
              <a:gd name="T8" fmla="*/ 217 w 220"/>
              <a:gd name="T9" fmla="*/ 0 h 314"/>
              <a:gd name="T10" fmla="*/ 217 w 220"/>
              <a:gd name="T11" fmla="*/ 48 h 314"/>
              <a:gd name="T12" fmla="*/ 49 w 220"/>
              <a:gd name="T13" fmla="*/ 48 h 314"/>
              <a:gd name="T14" fmla="*/ 49 w 220"/>
              <a:gd name="T15" fmla="*/ 130 h 314"/>
              <a:gd name="T16" fmla="*/ 182 w 220"/>
              <a:gd name="T17" fmla="*/ 130 h 314"/>
              <a:gd name="T18" fmla="*/ 182 w 220"/>
              <a:gd name="T19" fmla="*/ 173 h 314"/>
              <a:gd name="T20" fmla="*/ 49 w 220"/>
              <a:gd name="T21" fmla="*/ 173 h 314"/>
              <a:gd name="T22" fmla="*/ 49 w 220"/>
              <a:gd name="T23" fmla="*/ 270 h 314"/>
              <a:gd name="T24" fmla="*/ 220 w 220"/>
              <a:gd name="T25" fmla="*/ 270 h 3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20" h="314">
                <a:moveTo>
                  <a:pt x="220" y="270"/>
                </a:moveTo>
                <a:lnTo>
                  <a:pt x="220" y="314"/>
                </a:lnTo>
                <a:lnTo>
                  <a:pt x="0" y="314"/>
                </a:lnTo>
                <a:lnTo>
                  <a:pt x="0" y="0"/>
                </a:lnTo>
                <a:lnTo>
                  <a:pt x="217" y="0"/>
                </a:lnTo>
                <a:lnTo>
                  <a:pt x="217" y="48"/>
                </a:lnTo>
                <a:lnTo>
                  <a:pt x="49" y="48"/>
                </a:lnTo>
                <a:lnTo>
                  <a:pt x="49" y="130"/>
                </a:lnTo>
                <a:lnTo>
                  <a:pt x="182" y="130"/>
                </a:lnTo>
                <a:lnTo>
                  <a:pt x="182" y="173"/>
                </a:lnTo>
                <a:lnTo>
                  <a:pt x="49" y="173"/>
                </a:lnTo>
                <a:lnTo>
                  <a:pt x="49" y="270"/>
                </a:lnTo>
                <a:lnTo>
                  <a:pt x="220" y="27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02410" tIns="51205" rIns="102410" bIns="51205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02410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4032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8" name="Freeform 58"/>
          <p:cNvSpPr>
            <a:spLocks/>
          </p:cNvSpPr>
          <p:nvPr userDrawn="1"/>
        </p:nvSpPr>
        <p:spPr bwMode="auto">
          <a:xfrm>
            <a:off x="6082148" y="3442943"/>
            <a:ext cx="145104" cy="153087"/>
          </a:xfrm>
          <a:custGeom>
            <a:avLst/>
            <a:gdLst>
              <a:gd name="T0" fmla="*/ 108 w 131"/>
              <a:gd name="T1" fmla="*/ 40 h 138"/>
              <a:gd name="T2" fmla="*/ 69 w 131"/>
              <a:gd name="T3" fmla="*/ 20 h 138"/>
              <a:gd name="T4" fmla="*/ 21 w 131"/>
              <a:gd name="T5" fmla="*/ 69 h 138"/>
              <a:gd name="T6" fmla="*/ 69 w 131"/>
              <a:gd name="T7" fmla="*/ 117 h 138"/>
              <a:gd name="T8" fmla="*/ 110 w 131"/>
              <a:gd name="T9" fmla="*/ 94 h 138"/>
              <a:gd name="T10" fmla="*/ 131 w 131"/>
              <a:gd name="T11" fmla="*/ 99 h 138"/>
              <a:gd name="T12" fmla="*/ 69 w 131"/>
              <a:gd name="T13" fmla="*/ 138 h 138"/>
              <a:gd name="T14" fmla="*/ 0 w 131"/>
              <a:gd name="T15" fmla="*/ 69 h 138"/>
              <a:gd name="T16" fmla="*/ 69 w 131"/>
              <a:gd name="T17" fmla="*/ 0 h 138"/>
              <a:gd name="T18" fmla="*/ 129 w 131"/>
              <a:gd name="T19" fmla="*/ 35 h 138"/>
              <a:gd name="T20" fmla="*/ 108 w 131"/>
              <a:gd name="T21" fmla="*/ 40 h 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31" h="138">
                <a:moveTo>
                  <a:pt x="108" y="40"/>
                </a:moveTo>
                <a:cubicBezTo>
                  <a:pt x="100" y="28"/>
                  <a:pt x="85" y="20"/>
                  <a:pt x="69" y="20"/>
                </a:cubicBezTo>
                <a:cubicBezTo>
                  <a:pt x="41" y="20"/>
                  <a:pt x="21" y="40"/>
                  <a:pt x="21" y="69"/>
                </a:cubicBezTo>
                <a:cubicBezTo>
                  <a:pt x="21" y="98"/>
                  <a:pt x="42" y="117"/>
                  <a:pt x="69" y="117"/>
                </a:cubicBezTo>
                <a:cubicBezTo>
                  <a:pt x="87" y="117"/>
                  <a:pt x="103" y="108"/>
                  <a:pt x="110" y="94"/>
                </a:cubicBezTo>
                <a:cubicBezTo>
                  <a:pt x="131" y="99"/>
                  <a:pt x="131" y="99"/>
                  <a:pt x="131" y="99"/>
                </a:cubicBezTo>
                <a:cubicBezTo>
                  <a:pt x="120" y="123"/>
                  <a:pt x="97" y="138"/>
                  <a:pt x="69" y="138"/>
                </a:cubicBezTo>
                <a:cubicBezTo>
                  <a:pt x="31" y="138"/>
                  <a:pt x="0" y="109"/>
                  <a:pt x="0" y="69"/>
                </a:cubicBezTo>
                <a:cubicBezTo>
                  <a:pt x="0" y="29"/>
                  <a:pt x="31" y="0"/>
                  <a:pt x="69" y="0"/>
                </a:cubicBezTo>
                <a:cubicBezTo>
                  <a:pt x="95" y="0"/>
                  <a:pt x="117" y="13"/>
                  <a:pt x="129" y="35"/>
                </a:cubicBezTo>
                <a:lnTo>
                  <a:pt x="108" y="4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02410" tIns="51205" rIns="102410" bIns="51205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02410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4032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9" name="Freeform 59"/>
          <p:cNvSpPr>
            <a:spLocks noEditPoints="1"/>
          </p:cNvSpPr>
          <p:nvPr userDrawn="1"/>
        </p:nvSpPr>
        <p:spPr bwMode="auto">
          <a:xfrm>
            <a:off x="6250732" y="3442943"/>
            <a:ext cx="153087" cy="153087"/>
          </a:xfrm>
          <a:custGeom>
            <a:avLst/>
            <a:gdLst>
              <a:gd name="T0" fmla="*/ 69 w 138"/>
              <a:gd name="T1" fmla="*/ 0 h 138"/>
              <a:gd name="T2" fmla="*/ 138 w 138"/>
              <a:gd name="T3" fmla="*/ 69 h 138"/>
              <a:gd name="T4" fmla="*/ 69 w 138"/>
              <a:gd name="T5" fmla="*/ 138 h 138"/>
              <a:gd name="T6" fmla="*/ 0 w 138"/>
              <a:gd name="T7" fmla="*/ 69 h 138"/>
              <a:gd name="T8" fmla="*/ 69 w 138"/>
              <a:gd name="T9" fmla="*/ 0 h 138"/>
              <a:gd name="T10" fmla="*/ 69 w 138"/>
              <a:gd name="T11" fmla="*/ 117 h 138"/>
              <a:gd name="T12" fmla="*/ 116 w 138"/>
              <a:gd name="T13" fmla="*/ 69 h 138"/>
              <a:gd name="T14" fmla="*/ 69 w 138"/>
              <a:gd name="T15" fmla="*/ 20 h 138"/>
              <a:gd name="T16" fmla="*/ 21 w 138"/>
              <a:gd name="T17" fmla="*/ 69 h 138"/>
              <a:gd name="T18" fmla="*/ 69 w 138"/>
              <a:gd name="T19" fmla="*/ 117 h 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38" h="138">
                <a:moveTo>
                  <a:pt x="69" y="0"/>
                </a:moveTo>
                <a:cubicBezTo>
                  <a:pt x="107" y="0"/>
                  <a:pt x="138" y="29"/>
                  <a:pt x="138" y="69"/>
                </a:cubicBezTo>
                <a:cubicBezTo>
                  <a:pt x="138" y="109"/>
                  <a:pt x="107" y="138"/>
                  <a:pt x="69" y="138"/>
                </a:cubicBezTo>
                <a:cubicBezTo>
                  <a:pt x="31" y="138"/>
                  <a:pt x="0" y="109"/>
                  <a:pt x="0" y="69"/>
                </a:cubicBezTo>
                <a:cubicBezTo>
                  <a:pt x="0" y="29"/>
                  <a:pt x="31" y="0"/>
                  <a:pt x="69" y="0"/>
                </a:cubicBezTo>
                <a:moveTo>
                  <a:pt x="69" y="117"/>
                </a:moveTo>
                <a:cubicBezTo>
                  <a:pt x="96" y="117"/>
                  <a:pt x="116" y="98"/>
                  <a:pt x="116" y="69"/>
                </a:cubicBezTo>
                <a:cubicBezTo>
                  <a:pt x="116" y="40"/>
                  <a:pt x="96" y="20"/>
                  <a:pt x="69" y="20"/>
                </a:cubicBezTo>
                <a:cubicBezTo>
                  <a:pt x="42" y="20"/>
                  <a:pt x="21" y="40"/>
                  <a:pt x="21" y="69"/>
                </a:cubicBezTo>
                <a:cubicBezTo>
                  <a:pt x="21" y="98"/>
                  <a:pt x="42" y="117"/>
                  <a:pt x="69" y="117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02410" tIns="51205" rIns="102410" bIns="51205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02410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4032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80" name="Freeform 60"/>
          <p:cNvSpPr>
            <a:spLocks/>
          </p:cNvSpPr>
          <p:nvPr userDrawn="1"/>
        </p:nvSpPr>
        <p:spPr bwMode="auto">
          <a:xfrm>
            <a:off x="6437160" y="3444822"/>
            <a:ext cx="124911" cy="147451"/>
          </a:xfrm>
          <a:custGeom>
            <a:avLst/>
            <a:gdLst>
              <a:gd name="T0" fmla="*/ 113 w 113"/>
              <a:gd name="T1" fmla="*/ 0 h 133"/>
              <a:gd name="T2" fmla="*/ 113 w 113"/>
              <a:gd name="T3" fmla="*/ 133 h 133"/>
              <a:gd name="T4" fmla="*/ 94 w 113"/>
              <a:gd name="T5" fmla="*/ 133 h 133"/>
              <a:gd name="T6" fmla="*/ 45 w 113"/>
              <a:gd name="T7" fmla="*/ 68 h 133"/>
              <a:gd name="T8" fmla="*/ 21 w 113"/>
              <a:gd name="T9" fmla="*/ 35 h 133"/>
              <a:gd name="T10" fmla="*/ 21 w 113"/>
              <a:gd name="T11" fmla="*/ 35 h 133"/>
              <a:gd name="T12" fmla="*/ 22 w 113"/>
              <a:gd name="T13" fmla="*/ 77 h 133"/>
              <a:gd name="T14" fmla="*/ 22 w 113"/>
              <a:gd name="T15" fmla="*/ 133 h 133"/>
              <a:gd name="T16" fmla="*/ 0 w 113"/>
              <a:gd name="T17" fmla="*/ 133 h 133"/>
              <a:gd name="T18" fmla="*/ 0 w 113"/>
              <a:gd name="T19" fmla="*/ 0 h 133"/>
              <a:gd name="T20" fmla="*/ 20 w 113"/>
              <a:gd name="T21" fmla="*/ 0 h 133"/>
              <a:gd name="T22" fmla="*/ 69 w 113"/>
              <a:gd name="T23" fmla="*/ 66 h 133"/>
              <a:gd name="T24" fmla="*/ 92 w 113"/>
              <a:gd name="T25" fmla="*/ 97 h 133"/>
              <a:gd name="T26" fmla="*/ 92 w 113"/>
              <a:gd name="T27" fmla="*/ 97 h 133"/>
              <a:gd name="T28" fmla="*/ 92 w 113"/>
              <a:gd name="T29" fmla="*/ 57 h 133"/>
              <a:gd name="T30" fmla="*/ 92 w 113"/>
              <a:gd name="T31" fmla="*/ 0 h 133"/>
              <a:gd name="T32" fmla="*/ 113 w 113"/>
              <a:gd name="T33" fmla="*/ 0 h 1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13" h="133">
                <a:moveTo>
                  <a:pt x="113" y="0"/>
                </a:moveTo>
                <a:cubicBezTo>
                  <a:pt x="113" y="133"/>
                  <a:pt x="113" y="133"/>
                  <a:pt x="113" y="133"/>
                </a:cubicBezTo>
                <a:cubicBezTo>
                  <a:pt x="94" y="133"/>
                  <a:pt x="94" y="133"/>
                  <a:pt x="94" y="133"/>
                </a:cubicBezTo>
                <a:cubicBezTo>
                  <a:pt x="45" y="68"/>
                  <a:pt x="45" y="68"/>
                  <a:pt x="45" y="68"/>
                </a:cubicBezTo>
                <a:cubicBezTo>
                  <a:pt x="33" y="52"/>
                  <a:pt x="22" y="35"/>
                  <a:pt x="21" y="35"/>
                </a:cubicBezTo>
                <a:cubicBezTo>
                  <a:pt x="21" y="35"/>
                  <a:pt x="21" y="35"/>
                  <a:pt x="21" y="35"/>
                </a:cubicBezTo>
                <a:cubicBezTo>
                  <a:pt x="21" y="35"/>
                  <a:pt x="22" y="53"/>
                  <a:pt x="22" y="77"/>
                </a:cubicBezTo>
                <a:cubicBezTo>
                  <a:pt x="22" y="133"/>
                  <a:pt x="22" y="133"/>
                  <a:pt x="22" y="133"/>
                </a:cubicBezTo>
                <a:cubicBezTo>
                  <a:pt x="0" y="133"/>
                  <a:pt x="0" y="133"/>
                  <a:pt x="0" y="133"/>
                </a:cubicBezTo>
                <a:cubicBezTo>
                  <a:pt x="0" y="0"/>
                  <a:pt x="0" y="0"/>
                  <a:pt x="0" y="0"/>
                </a:cubicBezTo>
                <a:cubicBezTo>
                  <a:pt x="20" y="0"/>
                  <a:pt x="20" y="0"/>
                  <a:pt x="20" y="0"/>
                </a:cubicBezTo>
                <a:cubicBezTo>
                  <a:pt x="69" y="66"/>
                  <a:pt x="69" y="66"/>
                  <a:pt x="69" y="66"/>
                </a:cubicBezTo>
                <a:cubicBezTo>
                  <a:pt x="79" y="79"/>
                  <a:pt x="92" y="97"/>
                  <a:pt x="92" y="97"/>
                </a:cubicBezTo>
                <a:cubicBezTo>
                  <a:pt x="92" y="97"/>
                  <a:pt x="92" y="97"/>
                  <a:pt x="92" y="97"/>
                </a:cubicBezTo>
                <a:cubicBezTo>
                  <a:pt x="93" y="97"/>
                  <a:pt x="92" y="78"/>
                  <a:pt x="92" y="57"/>
                </a:cubicBezTo>
                <a:cubicBezTo>
                  <a:pt x="92" y="0"/>
                  <a:pt x="92" y="0"/>
                  <a:pt x="92" y="0"/>
                </a:cubicBezTo>
                <a:lnTo>
                  <a:pt x="11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02410" tIns="51205" rIns="102410" bIns="51205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02410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4032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81" name="Freeform 61"/>
          <p:cNvSpPr>
            <a:spLocks/>
          </p:cNvSpPr>
          <p:nvPr userDrawn="1"/>
        </p:nvSpPr>
        <p:spPr bwMode="auto">
          <a:xfrm>
            <a:off x="6593532" y="3444822"/>
            <a:ext cx="118336" cy="147451"/>
          </a:xfrm>
          <a:custGeom>
            <a:avLst/>
            <a:gdLst>
              <a:gd name="T0" fmla="*/ 252 w 252"/>
              <a:gd name="T1" fmla="*/ 0 h 314"/>
              <a:gd name="T2" fmla="*/ 252 w 252"/>
              <a:gd name="T3" fmla="*/ 48 h 314"/>
              <a:gd name="T4" fmla="*/ 151 w 252"/>
              <a:gd name="T5" fmla="*/ 48 h 314"/>
              <a:gd name="T6" fmla="*/ 151 w 252"/>
              <a:gd name="T7" fmla="*/ 314 h 314"/>
              <a:gd name="T8" fmla="*/ 101 w 252"/>
              <a:gd name="T9" fmla="*/ 314 h 314"/>
              <a:gd name="T10" fmla="*/ 101 w 252"/>
              <a:gd name="T11" fmla="*/ 48 h 314"/>
              <a:gd name="T12" fmla="*/ 0 w 252"/>
              <a:gd name="T13" fmla="*/ 48 h 314"/>
              <a:gd name="T14" fmla="*/ 0 w 252"/>
              <a:gd name="T15" fmla="*/ 0 h 314"/>
              <a:gd name="T16" fmla="*/ 252 w 252"/>
              <a:gd name="T17" fmla="*/ 0 h 3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52" h="314">
                <a:moveTo>
                  <a:pt x="252" y="0"/>
                </a:moveTo>
                <a:lnTo>
                  <a:pt x="252" y="48"/>
                </a:lnTo>
                <a:lnTo>
                  <a:pt x="151" y="48"/>
                </a:lnTo>
                <a:lnTo>
                  <a:pt x="151" y="314"/>
                </a:lnTo>
                <a:lnTo>
                  <a:pt x="101" y="314"/>
                </a:lnTo>
                <a:lnTo>
                  <a:pt x="101" y="48"/>
                </a:lnTo>
                <a:lnTo>
                  <a:pt x="0" y="48"/>
                </a:lnTo>
                <a:lnTo>
                  <a:pt x="0" y="0"/>
                </a:lnTo>
                <a:lnTo>
                  <a:pt x="25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02410" tIns="51205" rIns="102410" bIns="51205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02410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4032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82" name="Freeform 62"/>
          <p:cNvSpPr>
            <a:spLocks noEditPoints="1"/>
          </p:cNvSpPr>
          <p:nvPr userDrawn="1"/>
        </p:nvSpPr>
        <p:spPr bwMode="auto">
          <a:xfrm>
            <a:off x="6743332" y="3444822"/>
            <a:ext cx="110822" cy="147451"/>
          </a:xfrm>
          <a:custGeom>
            <a:avLst/>
            <a:gdLst>
              <a:gd name="T0" fmla="*/ 76 w 100"/>
              <a:gd name="T1" fmla="*/ 133 h 133"/>
              <a:gd name="T2" fmla="*/ 48 w 100"/>
              <a:gd name="T3" fmla="*/ 86 h 133"/>
              <a:gd name="T4" fmla="*/ 44 w 100"/>
              <a:gd name="T5" fmla="*/ 86 h 133"/>
              <a:gd name="T6" fmla="*/ 21 w 100"/>
              <a:gd name="T7" fmla="*/ 86 h 133"/>
              <a:gd name="T8" fmla="*/ 21 w 100"/>
              <a:gd name="T9" fmla="*/ 133 h 133"/>
              <a:gd name="T10" fmla="*/ 0 w 100"/>
              <a:gd name="T11" fmla="*/ 133 h 133"/>
              <a:gd name="T12" fmla="*/ 0 w 100"/>
              <a:gd name="T13" fmla="*/ 0 h 133"/>
              <a:gd name="T14" fmla="*/ 44 w 100"/>
              <a:gd name="T15" fmla="*/ 0 h 133"/>
              <a:gd name="T16" fmla="*/ 95 w 100"/>
              <a:gd name="T17" fmla="*/ 43 h 133"/>
              <a:gd name="T18" fmla="*/ 68 w 100"/>
              <a:gd name="T19" fmla="*/ 82 h 133"/>
              <a:gd name="T20" fmla="*/ 100 w 100"/>
              <a:gd name="T21" fmla="*/ 133 h 133"/>
              <a:gd name="T22" fmla="*/ 76 w 100"/>
              <a:gd name="T23" fmla="*/ 133 h 133"/>
              <a:gd name="T24" fmla="*/ 46 w 100"/>
              <a:gd name="T25" fmla="*/ 67 h 133"/>
              <a:gd name="T26" fmla="*/ 73 w 100"/>
              <a:gd name="T27" fmla="*/ 43 h 133"/>
              <a:gd name="T28" fmla="*/ 46 w 100"/>
              <a:gd name="T29" fmla="*/ 20 h 133"/>
              <a:gd name="T30" fmla="*/ 21 w 100"/>
              <a:gd name="T31" fmla="*/ 20 h 133"/>
              <a:gd name="T32" fmla="*/ 21 w 100"/>
              <a:gd name="T33" fmla="*/ 67 h 133"/>
              <a:gd name="T34" fmla="*/ 46 w 100"/>
              <a:gd name="T35" fmla="*/ 67 h 1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00" h="133">
                <a:moveTo>
                  <a:pt x="76" y="133"/>
                </a:moveTo>
                <a:cubicBezTo>
                  <a:pt x="48" y="86"/>
                  <a:pt x="48" y="86"/>
                  <a:pt x="48" y="86"/>
                </a:cubicBezTo>
                <a:cubicBezTo>
                  <a:pt x="44" y="86"/>
                  <a:pt x="44" y="86"/>
                  <a:pt x="44" y="86"/>
                </a:cubicBezTo>
                <a:cubicBezTo>
                  <a:pt x="21" y="86"/>
                  <a:pt x="21" y="86"/>
                  <a:pt x="21" y="86"/>
                </a:cubicBezTo>
                <a:cubicBezTo>
                  <a:pt x="21" y="133"/>
                  <a:pt x="21" y="133"/>
                  <a:pt x="21" y="133"/>
                </a:cubicBezTo>
                <a:cubicBezTo>
                  <a:pt x="0" y="133"/>
                  <a:pt x="0" y="133"/>
                  <a:pt x="0" y="133"/>
                </a:cubicBezTo>
                <a:cubicBezTo>
                  <a:pt x="0" y="0"/>
                  <a:pt x="0" y="0"/>
                  <a:pt x="0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76" y="0"/>
                  <a:pt x="95" y="17"/>
                  <a:pt x="95" y="43"/>
                </a:cubicBezTo>
                <a:cubicBezTo>
                  <a:pt x="95" y="62"/>
                  <a:pt x="85" y="76"/>
                  <a:pt x="68" y="82"/>
                </a:cubicBezTo>
                <a:cubicBezTo>
                  <a:pt x="100" y="133"/>
                  <a:pt x="100" y="133"/>
                  <a:pt x="100" y="133"/>
                </a:cubicBezTo>
                <a:lnTo>
                  <a:pt x="76" y="133"/>
                </a:lnTo>
                <a:close/>
                <a:moveTo>
                  <a:pt x="46" y="67"/>
                </a:moveTo>
                <a:cubicBezTo>
                  <a:pt x="64" y="67"/>
                  <a:pt x="73" y="57"/>
                  <a:pt x="73" y="43"/>
                </a:cubicBezTo>
                <a:cubicBezTo>
                  <a:pt x="73" y="30"/>
                  <a:pt x="64" y="20"/>
                  <a:pt x="46" y="20"/>
                </a:cubicBezTo>
                <a:cubicBezTo>
                  <a:pt x="21" y="20"/>
                  <a:pt x="21" y="20"/>
                  <a:pt x="21" y="20"/>
                </a:cubicBezTo>
                <a:cubicBezTo>
                  <a:pt x="21" y="67"/>
                  <a:pt x="21" y="67"/>
                  <a:pt x="21" y="67"/>
                </a:cubicBezTo>
                <a:lnTo>
                  <a:pt x="46" y="6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02410" tIns="51205" rIns="102410" bIns="51205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02410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4032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83" name="Freeform 63"/>
          <p:cNvSpPr>
            <a:spLocks noEditPoints="1"/>
          </p:cNvSpPr>
          <p:nvPr userDrawn="1"/>
        </p:nvSpPr>
        <p:spPr bwMode="auto">
          <a:xfrm>
            <a:off x="6872938" y="3444822"/>
            <a:ext cx="147451" cy="147451"/>
          </a:xfrm>
          <a:custGeom>
            <a:avLst/>
            <a:gdLst>
              <a:gd name="T0" fmla="*/ 98 w 133"/>
              <a:gd name="T1" fmla="*/ 103 h 133"/>
              <a:gd name="T2" fmla="*/ 35 w 133"/>
              <a:gd name="T3" fmla="*/ 103 h 133"/>
              <a:gd name="T4" fmla="*/ 23 w 133"/>
              <a:gd name="T5" fmla="*/ 133 h 133"/>
              <a:gd name="T6" fmla="*/ 0 w 133"/>
              <a:gd name="T7" fmla="*/ 133 h 133"/>
              <a:gd name="T8" fmla="*/ 57 w 133"/>
              <a:gd name="T9" fmla="*/ 0 h 133"/>
              <a:gd name="T10" fmla="*/ 76 w 133"/>
              <a:gd name="T11" fmla="*/ 0 h 133"/>
              <a:gd name="T12" fmla="*/ 133 w 133"/>
              <a:gd name="T13" fmla="*/ 133 h 133"/>
              <a:gd name="T14" fmla="*/ 110 w 133"/>
              <a:gd name="T15" fmla="*/ 133 h 133"/>
              <a:gd name="T16" fmla="*/ 98 w 133"/>
              <a:gd name="T17" fmla="*/ 103 h 133"/>
              <a:gd name="T18" fmla="*/ 90 w 133"/>
              <a:gd name="T19" fmla="*/ 85 h 133"/>
              <a:gd name="T20" fmla="*/ 73 w 133"/>
              <a:gd name="T21" fmla="*/ 43 h 133"/>
              <a:gd name="T22" fmla="*/ 67 w 133"/>
              <a:gd name="T23" fmla="*/ 26 h 133"/>
              <a:gd name="T24" fmla="*/ 66 w 133"/>
              <a:gd name="T25" fmla="*/ 26 h 133"/>
              <a:gd name="T26" fmla="*/ 60 w 133"/>
              <a:gd name="T27" fmla="*/ 43 h 133"/>
              <a:gd name="T28" fmla="*/ 43 w 133"/>
              <a:gd name="T29" fmla="*/ 85 h 133"/>
              <a:gd name="T30" fmla="*/ 90 w 133"/>
              <a:gd name="T31" fmla="*/ 85 h 1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33" h="133">
                <a:moveTo>
                  <a:pt x="98" y="103"/>
                </a:moveTo>
                <a:cubicBezTo>
                  <a:pt x="35" y="103"/>
                  <a:pt x="35" y="103"/>
                  <a:pt x="35" y="103"/>
                </a:cubicBezTo>
                <a:cubicBezTo>
                  <a:pt x="23" y="133"/>
                  <a:pt x="23" y="133"/>
                  <a:pt x="23" y="133"/>
                </a:cubicBezTo>
                <a:cubicBezTo>
                  <a:pt x="0" y="133"/>
                  <a:pt x="0" y="133"/>
                  <a:pt x="0" y="133"/>
                </a:cubicBezTo>
                <a:cubicBezTo>
                  <a:pt x="57" y="0"/>
                  <a:pt x="57" y="0"/>
                  <a:pt x="57" y="0"/>
                </a:cubicBezTo>
                <a:cubicBezTo>
                  <a:pt x="76" y="0"/>
                  <a:pt x="76" y="0"/>
                  <a:pt x="76" y="0"/>
                </a:cubicBezTo>
                <a:cubicBezTo>
                  <a:pt x="133" y="133"/>
                  <a:pt x="133" y="133"/>
                  <a:pt x="133" y="133"/>
                </a:cubicBezTo>
                <a:cubicBezTo>
                  <a:pt x="110" y="133"/>
                  <a:pt x="110" y="133"/>
                  <a:pt x="110" y="133"/>
                </a:cubicBezTo>
                <a:lnTo>
                  <a:pt x="98" y="103"/>
                </a:lnTo>
                <a:close/>
                <a:moveTo>
                  <a:pt x="90" y="85"/>
                </a:moveTo>
                <a:cubicBezTo>
                  <a:pt x="73" y="43"/>
                  <a:pt x="73" y="43"/>
                  <a:pt x="73" y="43"/>
                </a:cubicBezTo>
                <a:cubicBezTo>
                  <a:pt x="70" y="36"/>
                  <a:pt x="67" y="26"/>
                  <a:pt x="67" y="26"/>
                </a:cubicBezTo>
                <a:cubicBezTo>
                  <a:pt x="66" y="26"/>
                  <a:pt x="66" y="26"/>
                  <a:pt x="66" y="26"/>
                </a:cubicBezTo>
                <a:cubicBezTo>
                  <a:pt x="66" y="26"/>
                  <a:pt x="63" y="36"/>
                  <a:pt x="60" y="43"/>
                </a:cubicBezTo>
                <a:cubicBezTo>
                  <a:pt x="43" y="85"/>
                  <a:pt x="43" y="85"/>
                  <a:pt x="43" y="85"/>
                </a:cubicBezTo>
                <a:lnTo>
                  <a:pt x="90" y="8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02410" tIns="51205" rIns="102410" bIns="51205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02410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4032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84" name="Freeform 64"/>
          <p:cNvSpPr>
            <a:spLocks/>
          </p:cNvSpPr>
          <p:nvPr userDrawn="1"/>
        </p:nvSpPr>
        <p:spPr bwMode="auto">
          <a:xfrm>
            <a:off x="7030250" y="3442943"/>
            <a:ext cx="146512" cy="153087"/>
          </a:xfrm>
          <a:custGeom>
            <a:avLst/>
            <a:gdLst>
              <a:gd name="T0" fmla="*/ 108 w 132"/>
              <a:gd name="T1" fmla="*/ 40 h 138"/>
              <a:gd name="T2" fmla="*/ 69 w 132"/>
              <a:gd name="T3" fmla="*/ 20 h 138"/>
              <a:gd name="T4" fmla="*/ 22 w 132"/>
              <a:gd name="T5" fmla="*/ 69 h 138"/>
              <a:gd name="T6" fmla="*/ 69 w 132"/>
              <a:gd name="T7" fmla="*/ 117 h 138"/>
              <a:gd name="T8" fmla="*/ 111 w 132"/>
              <a:gd name="T9" fmla="*/ 94 h 138"/>
              <a:gd name="T10" fmla="*/ 132 w 132"/>
              <a:gd name="T11" fmla="*/ 99 h 138"/>
              <a:gd name="T12" fmla="*/ 69 w 132"/>
              <a:gd name="T13" fmla="*/ 138 h 138"/>
              <a:gd name="T14" fmla="*/ 0 w 132"/>
              <a:gd name="T15" fmla="*/ 69 h 138"/>
              <a:gd name="T16" fmla="*/ 69 w 132"/>
              <a:gd name="T17" fmla="*/ 0 h 138"/>
              <a:gd name="T18" fmla="*/ 130 w 132"/>
              <a:gd name="T19" fmla="*/ 35 h 138"/>
              <a:gd name="T20" fmla="*/ 108 w 132"/>
              <a:gd name="T21" fmla="*/ 40 h 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32" h="138">
                <a:moveTo>
                  <a:pt x="108" y="40"/>
                </a:moveTo>
                <a:cubicBezTo>
                  <a:pt x="100" y="28"/>
                  <a:pt x="85" y="20"/>
                  <a:pt x="69" y="20"/>
                </a:cubicBezTo>
                <a:cubicBezTo>
                  <a:pt x="42" y="20"/>
                  <a:pt x="22" y="40"/>
                  <a:pt x="22" y="69"/>
                </a:cubicBezTo>
                <a:cubicBezTo>
                  <a:pt x="22" y="98"/>
                  <a:pt x="42" y="117"/>
                  <a:pt x="69" y="117"/>
                </a:cubicBezTo>
                <a:cubicBezTo>
                  <a:pt x="87" y="117"/>
                  <a:pt x="103" y="108"/>
                  <a:pt x="111" y="94"/>
                </a:cubicBezTo>
                <a:cubicBezTo>
                  <a:pt x="132" y="99"/>
                  <a:pt x="132" y="99"/>
                  <a:pt x="132" y="99"/>
                </a:cubicBezTo>
                <a:cubicBezTo>
                  <a:pt x="121" y="123"/>
                  <a:pt x="97" y="138"/>
                  <a:pt x="69" y="138"/>
                </a:cubicBezTo>
                <a:cubicBezTo>
                  <a:pt x="31" y="138"/>
                  <a:pt x="0" y="109"/>
                  <a:pt x="0" y="69"/>
                </a:cubicBezTo>
                <a:cubicBezTo>
                  <a:pt x="0" y="29"/>
                  <a:pt x="31" y="0"/>
                  <a:pt x="69" y="0"/>
                </a:cubicBezTo>
                <a:cubicBezTo>
                  <a:pt x="95" y="0"/>
                  <a:pt x="118" y="13"/>
                  <a:pt x="130" y="35"/>
                </a:cubicBezTo>
                <a:lnTo>
                  <a:pt x="108" y="4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02410" tIns="51205" rIns="102410" bIns="51205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02410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4032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85" name="Freeform 65"/>
          <p:cNvSpPr>
            <a:spLocks/>
          </p:cNvSpPr>
          <p:nvPr userDrawn="1"/>
        </p:nvSpPr>
        <p:spPr bwMode="auto">
          <a:xfrm>
            <a:off x="7194607" y="3444822"/>
            <a:ext cx="118805" cy="147451"/>
          </a:xfrm>
          <a:custGeom>
            <a:avLst/>
            <a:gdLst>
              <a:gd name="T0" fmla="*/ 253 w 253"/>
              <a:gd name="T1" fmla="*/ 0 h 314"/>
              <a:gd name="T2" fmla="*/ 253 w 253"/>
              <a:gd name="T3" fmla="*/ 48 h 314"/>
              <a:gd name="T4" fmla="*/ 151 w 253"/>
              <a:gd name="T5" fmla="*/ 48 h 314"/>
              <a:gd name="T6" fmla="*/ 151 w 253"/>
              <a:gd name="T7" fmla="*/ 314 h 314"/>
              <a:gd name="T8" fmla="*/ 102 w 253"/>
              <a:gd name="T9" fmla="*/ 314 h 314"/>
              <a:gd name="T10" fmla="*/ 102 w 253"/>
              <a:gd name="T11" fmla="*/ 48 h 314"/>
              <a:gd name="T12" fmla="*/ 0 w 253"/>
              <a:gd name="T13" fmla="*/ 48 h 314"/>
              <a:gd name="T14" fmla="*/ 0 w 253"/>
              <a:gd name="T15" fmla="*/ 0 h 314"/>
              <a:gd name="T16" fmla="*/ 253 w 253"/>
              <a:gd name="T17" fmla="*/ 0 h 3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53" h="314">
                <a:moveTo>
                  <a:pt x="253" y="0"/>
                </a:moveTo>
                <a:lnTo>
                  <a:pt x="253" y="48"/>
                </a:lnTo>
                <a:lnTo>
                  <a:pt x="151" y="48"/>
                </a:lnTo>
                <a:lnTo>
                  <a:pt x="151" y="314"/>
                </a:lnTo>
                <a:lnTo>
                  <a:pt x="102" y="314"/>
                </a:lnTo>
                <a:lnTo>
                  <a:pt x="102" y="48"/>
                </a:lnTo>
                <a:lnTo>
                  <a:pt x="0" y="48"/>
                </a:lnTo>
                <a:lnTo>
                  <a:pt x="0" y="0"/>
                </a:lnTo>
                <a:lnTo>
                  <a:pt x="25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02410" tIns="51205" rIns="102410" bIns="51205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02410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4032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86" name="Freeform 66"/>
          <p:cNvSpPr>
            <a:spLocks/>
          </p:cNvSpPr>
          <p:nvPr userDrawn="1"/>
        </p:nvSpPr>
        <p:spPr bwMode="auto">
          <a:xfrm>
            <a:off x="5947846" y="2796318"/>
            <a:ext cx="57759" cy="86405"/>
          </a:xfrm>
          <a:custGeom>
            <a:avLst/>
            <a:gdLst>
              <a:gd name="T0" fmla="*/ 46 w 52"/>
              <a:gd name="T1" fmla="*/ 37 h 78"/>
              <a:gd name="T2" fmla="*/ 12 w 52"/>
              <a:gd name="T3" fmla="*/ 24 h 78"/>
              <a:gd name="T4" fmla="*/ 22 w 52"/>
              <a:gd name="T5" fmla="*/ 71 h 78"/>
              <a:gd name="T6" fmla="*/ 35 w 52"/>
              <a:gd name="T7" fmla="*/ 75 h 78"/>
              <a:gd name="T8" fmla="*/ 39 w 52"/>
              <a:gd name="T9" fmla="*/ 61 h 78"/>
              <a:gd name="T10" fmla="*/ 46 w 52"/>
              <a:gd name="T11" fmla="*/ 37 h 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2" h="78">
                <a:moveTo>
                  <a:pt x="46" y="37"/>
                </a:moveTo>
                <a:cubicBezTo>
                  <a:pt x="46" y="37"/>
                  <a:pt x="34" y="0"/>
                  <a:pt x="12" y="24"/>
                </a:cubicBezTo>
                <a:cubicBezTo>
                  <a:pt x="12" y="24"/>
                  <a:pt x="0" y="37"/>
                  <a:pt x="22" y="71"/>
                </a:cubicBezTo>
                <a:cubicBezTo>
                  <a:pt x="22" y="71"/>
                  <a:pt x="28" y="78"/>
                  <a:pt x="35" y="75"/>
                </a:cubicBezTo>
                <a:cubicBezTo>
                  <a:pt x="35" y="75"/>
                  <a:pt x="44" y="73"/>
                  <a:pt x="39" y="61"/>
                </a:cubicBezTo>
                <a:cubicBezTo>
                  <a:pt x="39" y="61"/>
                  <a:pt x="52" y="59"/>
                  <a:pt x="46" y="37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02410" tIns="51205" rIns="102410" bIns="51205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02410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4032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87" name="Freeform 67"/>
          <p:cNvSpPr>
            <a:spLocks/>
          </p:cNvSpPr>
          <p:nvPr userDrawn="1"/>
        </p:nvSpPr>
        <p:spPr bwMode="auto">
          <a:xfrm>
            <a:off x="7859076" y="2778472"/>
            <a:ext cx="58699" cy="87344"/>
          </a:xfrm>
          <a:custGeom>
            <a:avLst/>
            <a:gdLst>
              <a:gd name="T0" fmla="*/ 47 w 53"/>
              <a:gd name="T1" fmla="*/ 37 h 79"/>
              <a:gd name="T2" fmla="*/ 12 w 53"/>
              <a:gd name="T3" fmla="*/ 25 h 79"/>
              <a:gd name="T4" fmla="*/ 22 w 53"/>
              <a:gd name="T5" fmla="*/ 71 h 79"/>
              <a:gd name="T6" fmla="*/ 35 w 53"/>
              <a:gd name="T7" fmla="*/ 75 h 79"/>
              <a:gd name="T8" fmla="*/ 39 w 53"/>
              <a:gd name="T9" fmla="*/ 61 h 79"/>
              <a:gd name="T10" fmla="*/ 47 w 53"/>
              <a:gd name="T11" fmla="*/ 37 h 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3" h="79">
                <a:moveTo>
                  <a:pt x="47" y="37"/>
                </a:moveTo>
                <a:cubicBezTo>
                  <a:pt x="47" y="37"/>
                  <a:pt x="34" y="0"/>
                  <a:pt x="12" y="25"/>
                </a:cubicBezTo>
                <a:cubicBezTo>
                  <a:pt x="12" y="25"/>
                  <a:pt x="0" y="37"/>
                  <a:pt x="22" y="71"/>
                </a:cubicBezTo>
                <a:cubicBezTo>
                  <a:pt x="22" y="71"/>
                  <a:pt x="28" y="79"/>
                  <a:pt x="35" y="75"/>
                </a:cubicBezTo>
                <a:cubicBezTo>
                  <a:pt x="35" y="75"/>
                  <a:pt x="44" y="73"/>
                  <a:pt x="39" y="61"/>
                </a:cubicBezTo>
                <a:cubicBezTo>
                  <a:pt x="39" y="61"/>
                  <a:pt x="53" y="59"/>
                  <a:pt x="47" y="37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02410" tIns="51205" rIns="102410" bIns="51205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02410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4032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89" name="Freeform 68"/>
          <p:cNvSpPr>
            <a:spLocks noEditPoints="1"/>
          </p:cNvSpPr>
          <p:nvPr userDrawn="1"/>
        </p:nvSpPr>
        <p:spPr bwMode="auto">
          <a:xfrm>
            <a:off x="3626196" y="2763915"/>
            <a:ext cx="1357584" cy="647564"/>
          </a:xfrm>
          <a:custGeom>
            <a:avLst/>
            <a:gdLst>
              <a:gd name="T0" fmla="*/ 1157 w 1224"/>
              <a:gd name="T1" fmla="*/ 410 h 584"/>
              <a:gd name="T2" fmla="*/ 1074 w 1224"/>
              <a:gd name="T3" fmla="*/ 271 h 584"/>
              <a:gd name="T4" fmla="*/ 1224 w 1224"/>
              <a:gd name="T5" fmla="*/ 57 h 584"/>
              <a:gd name="T6" fmla="*/ 1133 w 1224"/>
              <a:gd name="T7" fmla="*/ 90 h 584"/>
              <a:gd name="T8" fmla="*/ 1051 w 1224"/>
              <a:gd name="T9" fmla="*/ 267 h 584"/>
              <a:gd name="T10" fmla="*/ 784 w 1224"/>
              <a:gd name="T11" fmla="*/ 429 h 584"/>
              <a:gd name="T12" fmla="*/ 671 w 1224"/>
              <a:gd name="T13" fmla="*/ 383 h 584"/>
              <a:gd name="T14" fmla="*/ 720 w 1224"/>
              <a:gd name="T15" fmla="*/ 348 h 584"/>
              <a:gd name="T16" fmla="*/ 738 w 1224"/>
              <a:gd name="T17" fmla="*/ 299 h 584"/>
              <a:gd name="T18" fmla="*/ 651 w 1224"/>
              <a:gd name="T19" fmla="*/ 352 h 584"/>
              <a:gd name="T20" fmla="*/ 649 w 1224"/>
              <a:gd name="T21" fmla="*/ 371 h 584"/>
              <a:gd name="T22" fmla="*/ 521 w 1224"/>
              <a:gd name="T23" fmla="*/ 408 h 584"/>
              <a:gd name="T24" fmla="*/ 223 w 1224"/>
              <a:gd name="T25" fmla="*/ 291 h 584"/>
              <a:gd name="T26" fmla="*/ 376 w 1224"/>
              <a:gd name="T27" fmla="*/ 135 h 584"/>
              <a:gd name="T28" fmla="*/ 344 w 1224"/>
              <a:gd name="T29" fmla="*/ 82 h 584"/>
              <a:gd name="T30" fmla="*/ 48 w 1224"/>
              <a:gd name="T31" fmla="*/ 408 h 584"/>
              <a:gd name="T32" fmla="*/ 64 w 1224"/>
              <a:gd name="T33" fmla="*/ 566 h 584"/>
              <a:gd name="T34" fmla="*/ 181 w 1224"/>
              <a:gd name="T35" fmla="*/ 334 h 584"/>
              <a:gd name="T36" fmla="*/ 196 w 1224"/>
              <a:gd name="T37" fmla="*/ 308 h 584"/>
              <a:gd name="T38" fmla="*/ 281 w 1224"/>
              <a:gd name="T39" fmla="*/ 370 h 584"/>
              <a:gd name="T40" fmla="*/ 649 w 1224"/>
              <a:gd name="T41" fmla="*/ 394 h 584"/>
              <a:gd name="T42" fmla="*/ 877 w 1224"/>
              <a:gd name="T43" fmla="*/ 413 h 584"/>
              <a:gd name="T44" fmla="*/ 1050 w 1224"/>
              <a:gd name="T45" fmla="*/ 292 h 584"/>
              <a:gd name="T46" fmla="*/ 1081 w 1224"/>
              <a:gd name="T47" fmla="*/ 387 h 584"/>
              <a:gd name="T48" fmla="*/ 1154 w 1224"/>
              <a:gd name="T49" fmla="*/ 427 h 584"/>
              <a:gd name="T50" fmla="*/ 1157 w 1224"/>
              <a:gd name="T51" fmla="*/ 410 h 584"/>
              <a:gd name="T52" fmla="*/ 1084 w 1224"/>
              <a:gd name="T53" fmla="*/ 218 h 584"/>
              <a:gd name="T54" fmla="*/ 1189 w 1224"/>
              <a:gd name="T55" fmla="*/ 66 h 584"/>
              <a:gd name="T56" fmla="*/ 1169 w 1224"/>
              <a:gd name="T57" fmla="*/ 133 h 584"/>
              <a:gd name="T58" fmla="*/ 1079 w 1224"/>
              <a:gd name="T59" fmla="*/ 240 h 584"/>
              <a:gd name="T60" fmla="*/ 1084 w 1224"/>
              <a:gd name="T61" fmla="*/ 218 h 584"/>
              <a:gd name="T62" fmla="*/ 677 w 1224"/>
              <a:gd name="T63" fmla="*/ 350 h 584"/>
              <a:gd name="T64" fmla="*/ 722 w 1224"/>
              <a:gd name="T65" fmla="*/ 316 h 584"/>
              <a:gd name="T66" fmla="*/ 674 w 1224"/>
              <a:gd name="T67" fmla="*/ 356 h 584"/>
              <a:gd name="T68" fmla="*/ 677 w 1224"/>
              <a:gd name="T69" fmla="*/ 350 h 584"/>
              <a:gd name="T70" fmla="*/ 196 w 1224"/>
              <a:gd name="T71" fmla="*/ 272 h 584"/>
              <a:gd name="T72" fmla="*/ 171 w 1224"/>
              <a:gd name="T73" fmla="*/ 251 h 584"/>
              <a:gd name="T74" fmla="*/ 165 w 1224"/>
              <a:gd name="T75" fmla="*/ 276 h 584"/>
              <a:gd name="T76" fmla="*/ 162 w 1224"/>
              <a:gd name="T77" fmla="*/ 321 h 584"/>
              <a:gd name="T78" fmla="*/ 163 w 1224"/>
              <a:gd name="T79" fmla="*/ 321 h 584"/>
              <a:gd name="T80" fmla="*/ 88 w 1224"/>
              <a:gd name="T81" fmla="*/ 518 h 584"/>
              <a:gd name="T82" fmla="*/ 62 w 1224"/>
              <a:gd name="T83" fmla="*/ 535 h 584"/>
              <a:gd name="T84" fmla="*/ 70 w 1224"/>
              <a:gd name="T85" fmla="*/ 427 h 584"/>
              <a:gd name="T86" fmla="*/ 312 w 1224"/>
              <a:gd name="T87" fmla="*/ 114 h 584"/>
              <a:gd name="T88" fmla="*/ 348 w 1224"/>
              <a:gd name="T89" fmla="*/ 141 h 584"/>
              <a:gd name="T90" fmla="*/ 196 w 1224"/>
              <a:gd name="T91" fmla="*/ 272 h 5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1224" h="584">
                <a:moveTo>
                  <a:pt x="1157" y="410"/>
                </a:moveTo>
                <a:cubicBezTo>
                  <a:pt x="1080" y="389"/>
                  <a:pt x="1071" y="320"/>
                  <a:pt x="1074" y="271"/>
                </a:cubicBezTo>
                <a:cubicBezTo>
                  <a:pt x="1210" y="148"/>
                  <a:pt x="1224" y="57"/>
                  <a:pt x="1224" y="57"/>
                </a:cubicBezTo>
                <a:cubicBezTo>
                  <a:pt x="1214" y="0"/>
                  <a:pt x="1133" y="90"/>
                  <a:pt x="1133" y="90"/>
                </a:cubicBezTo>
                <a:cubicBezTo>
                  <a:pt x="1075" y="159"/>
                  <a:pt x="1055" y="219"/>
                  <a:pt x="1051" y="267"/>
                </a:cubicBezTo>
                <a:cubicBezTo>
                  <a:pt x="907" y="403"/>
                  <a:pt x="784" y="429"/>
                  <a:pt x="784" y="429"/>
                </a:cubicBezTo>
                <a:cubicBezTo>
                  <a:pt x="720" y="448"/>
                  <a:pt x="676" y="419"/>
                  <a:pt x="671" y="383"/>
                </a:cubicBezTo>
                <a:cubicBezTo>
                  <a:pt x="703" y="365"/>
                  <a:pt x="720" y="348"/>
                  <a:pt x="720" y="348"/>
                </a:cubicBezTo>
                <a:cubicBezTo>
                  <a:pt x="762" y="320"/>
                  <a:pt x="738" y="299"/>
                  <a:pt x="738" y="299"/>
                </a:cubicBezTo>
                <a:cubicBezTo>
                  <a:pt x="684" y="250"/>
                  <a:pt x="651" y="352"/>
                  <a:pt x="651" y="352"/>
                </a:cubicBezTo>
                <a:cubicBezTo>
                  <a:pt x="650" y="359"/>
                  <a:pt x="649" y="365"/>
                  <a:pt x="649" y="371"/>
                </a:cubicBezTo>
                <a:cubicBezTo>
                  <a:pt x="583" y="406"/>
                  <a:pt x="521" y="408"/>
                  <a:pt x="521" y="408"/>
                </a:cubicBezTo>
                <a:cubicBezTo>
                  <a:pt x="322" y="404"/>
                  <a:pt x="223" y="291"/>
                  <a:pt x="223" y="291"/>
                </a:cubicBezTo>
                <a:cubicBezTo>
                  <a:pt x="334" y="235"/>
                  <a:pt x="376" y="135"/>
                  <a:pt x="376" y="135"/>
                </a:cubicBezTo>
                <a:cubicBezTo>
                  <a:pt x="394" y="80"/>
                  <a:pt x="344" y="82"/>
                  <a:pt x="344" y="82"/>
                </a:cubicBezTo>
                <a:cubicBezTo>
                  <a:pt x="166" y="102"/>
                  <a:pt x="48" y="408"/>
                  <a:pt x="48" y="408"/>
                </a:cubicBezTo>
                <a:cubicBezTo>
                  <a:pt x="0" y="546"/>
                  <a:pt x="64" y="566"/>
                  <a:pt x="64" y="566"/>
                </a:cubicBezTo>
                <a:cubicBezTo>
                  <a:pt x="118" y="584"/>
                  <a:pt x="181" y="334"/>
                  <a:pt x="181" y="334"/>
                </a:cubicBezTo>
                <a:cubicBezTo>
                  <a:pt x="185" y="300"/>
                  <a:pt x="196" y="308"/>
                  <a:pt x="196" y="308"/>
                </a:cubicBezTo>
                <a:cubicBezTo>
                  <a:pt x="203" y="322"/>
                  <a:pt x="281" y="370"/>
                  <a:pt x="281" y="370"/>
                </a:cubicBezTo>
                <a:cubicBezTo>
                  <a:pt x="446" y="457"/>
                  <a:pt x="574" y="429"/>
                  <a:pt x="649" y="394"/>
                </a:cubicBezTo>
                <a:cubicBezTo>
                  <a:pt x="659" y="525"/>
                  <a:pt x="877" y="413"/>
                  <a:pt x="877" y="413"/>
                </a:cubicBezTo>
                <a:cubicBezTo>
                  <a:pt x="948" y="371"/>
                  <a:pt x="1005" y="330"/>
                  <a:pt x="1050" y="292"/>
                </a:cubicBezTo>
                <a:cubicBezTo>
                  <a:pt x="1053" y="352"/>
                  <a:pt x="1081" y="387"/>
                  <a:pt x="1081" y="387"/>
                </a:cubicBezTo>
                <a:cubicBezTo>
                  <a:pt x="1129" y="439"/>
                  <a:pt x="1154" y="427"/>
                  <a:pt x="1154" y="427"/>
                </a:cubicBezTo>
                <a:cubicBezTo>
                  <a:pt x="1170" y="418"/>
                  <a:pt x="1157" y="410"/>
                  <a:pt x="1157" y="410"/>
                </a:cubicBezTo>
                <a:moveTo>
                  <a:pt x="1084" y="218"/>
                </a:moveTo>
                <a:cubicBezTo>
                  <a:pt x="1146" y="81"/>
                  <a:pt x="1189" y="66"/>
                  <a:pt x="1189" y="66"/>
                </a:cubicBezTo>
                <a:cubicBezTo>
                  <a:pt x="1222" y="55"/>
                  <a:pt x="1169" y="133"/>
                  <a:pt x="1169" y="133"/>
                </a:cubicBezTo>
                <a:cubicBezTo>
                  <a:pt x="1139" y="174"/>
                  <a:pt x="1108" y="209"/>
                  <a:pt x="1079" y="240"/>
                </a:cubicBezTo>
                <a:cubicBezTo>
                  <a:pt x="1081" y="226"/>
                  <a:pt x="1084" y="218"/>
                  <a:pt x="1084" y="218"/>
                </a:cubicBezTo>
                <a:moveTo>
                  <a:pt x="677" y="350"/>
                </a:moveTo>
                <a:cubicBezTo>
                  <a:pt x="701" y="302"/>
                  <a:pt x="722" y="316"/>
                  <a:pt x="722" y="316"/>
                </a:cubicBezTo>
                <a:cubicBezTo>
                  <a:pt x="706" y="332"/>
                  <a:pt x="690" y="345"/>
                  <a:pt x="674" y="356"/>
                </a:cubicBezTo>
                <a:cubicBezTo>
                  <a:pt x="675" y="354"/>
                  <a:pt x="675" y="352"/>
                  <a:pt x="677" y="350"/>
                </a:cubicBezTo>
                <a:moveTo>
                  <a:pt x="196" y="272"/>
                </a:moveTo>
                <a:cubicBezTo>
                  <a:pt x="196" y="272"/>
                  <a:pt x="205" y="227"/>
                  <a:pt x="171" y="251"/>
                </a:cubicBezTo>
                <a:cubicBezTo>
                  <a:pt x="171" y="251"/>
                  <a:pt x="153" y="261"/>
                  <a:pt x="165" y="276"/>
                </a:cubicBezTo>
                <a:cubicBezTo>
                  <a:pt x="165" y="276"/>
                  <a:pt x="136" y="277"/>
                  <a:pt x="162" y="321"/>
                </a:cubicBezTo>
                <a:cubicBezTo>
                  <a:pt x="163" y="321"/>
                  <a:pt x="163" y="321"/>
                  <a:pt x="163" y="321"/>
                </a:cubicBezTo>
                <a:cubicBezTo>
                  <a:pt x="163" y="321"/>
                  <a:pt x="128" y="445"/>
                  <a:pt x="88" y="518"/>
                </a:cubicBezTo>
                <a:cubicBezTo>
                  <a:pt x="88" y="518"/>
                  <a:pt x="70" y="553"/>
                  <a:pt x="62" y="535"/>
                </a:cubicBezTo>
                <a:cubicBezTo>
                  <a:pt x="62" y="535"/>
                  <a:pt x="49" y="506"/>
                  <a:pt x="70" y="427"/>
                </a:cubicBezTo>
                <a:cubicBezTo>
                  <a:pt x="70" y="427"/>
                  <a:pt x="145" y="169"/>
                  <a:pt x="312" y="114"/>
                </a:cubicBezTo>
                <a:cubicBezTo>
                  <a:pt x="312" y="114"/>
                  <a:pt x="380" y="90"/>
                  <a:pt x="348" y="141"/>
                </a:cubicBezTo>
                <a:cubicBezTo>
                  <a:pt x="348" y="141"/>
                  <a:pt x="269" y="267"/>
                  <a:pt x="196" y="272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02410" tIns="51205" rIns="102410" bIns="51205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02410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4032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06" name="Freeform 69"/>
          <p:cNvSpPr>
            <a:spLocks noEditPoints="1"/>
          </p:cNvSpPr>
          <p:nvPr userDrawn="1"/>
        </p:nvSpPr>
        <p:spPr bwMode="auto">
          <a:xfrm>
            <a:off x="4940578" y="2811812"/>
            <a:ext cx="1859105" cy="540968"/>
          </a:xfrm>
          <a:custGeom>
            <a:avLst/>
            <a:gdLst>
              <a:gd name="T0" fmla="*/ 1478 w 1676"/>
              <a:gd name="T1" fmla="*/ 197 h 488"/>
              <a:gd name="T2" fmla="*/ 1458 w 1676"/>
              <a:gd name="T3" fmla="*/ 178 h 488"/>
              <a:gd name="T4" fmla="*/ 1233 w 1676"/>
              <a:gd name="T5" fmla="*/ 133 h 488"/>
              <a:gd name="T6" fmla="*/ 1160 w 1676"/>
              <a:gd name="T7" fmla="*/ 129 h 488"/>
              <a:gd name="T8" fmla="*/ 1126 w 1676"/>
              <a:gd name="T9" fmla="*/ 147 h 488"/>
              <a:gd name="T10" fmla="*/ 1160 w 1676"/>
              <a:gd name="T11" fmla="*/ 163 h 488"/>
              <a:gd name="T12" fmla="*/ 1258 w 1676"/>
              <a:gd name="T13" fmla="*/ 204 h 488"/>
              <a:gd name="T14" fmla="*/ 1160 w 1676"/>
              <a:gd name="T15" fmla="*/ 255 h 488"/>
              <a:gd name="T16" fmla="*/ 1085 w 1676"/>
              <a:gd name="T17" fmla="*/ 224 h 488"/>
              <a:gd name="T18" fmla="*/ 1085 w 1676"/>
              <a:gd name="T19" fmla="*/ 197 h 488"/>
              <a:gd name="T20" fmla="*/ 1075 w 1676"/>
              <a:gd name="T21" fmla="*/ 180 h 488"/>
              <a:gd name="T22" fmla="*/ 1056 w 1676"/>
              <a:gd name="T23" fmla="*/ 191 h 488"/>
              <a:gd name="T24" fmla="*/ 846 w 1676"/>
              <a:gd name="T25" fmla="*/ 255 h 488"/>
              <a:gd name="T26" fmla="*/ 824 w 1676"/>
              <a:gd name="T27" fmla="*/ 175 h 488"/>
              <a:gd name="T28" fmla="*/ 827 w 1676"/>
              <a:gd name="T29" fmla="*/ 131 h 488"/>
              <a:gd name="T30" fmla="*/ 811 w 1676"/>
              <a:gd name="T31" fmla="*/ 150 h 488"/>
              <a:gd name="T32" fmla="*/ 574 w 1676"/>
              <a:gd name="T33" fmla="*/ 305 h 488"/>
              <a:gd name="T34" fmla="*/ 568 w 1676"/>
              <a:gd name="T35" fmla="*/ 189 h 488"/>
              <a:gd name="T36" fmla="*/ 661 w 1676"/>
              <a:gd name="T37" fmla="*/ 90 h 488"/>
              <a:gd name="T38" fmla="*/ 795 w 1676"/>
              <a:gd name="T39" fmla="*/ 18 h 488"/>
              <a:gd name="T40" fmla="*/ 800 w 1676"/>
              <a:gd name="T41" fmla="*/ 6 h 488"/>
              <a:gd name="T42" fmla="*/ 800 w 1676"/>
              <a:gd name="T43" fmla="*/ 7 h 488"/>
              <a:gd name="T44" fmla="*/ 776 w 1676"/>
              <a:gd name="T45" fmla="*/ 5 h 488"/>
              <a:gd name="T46" fmla="*/ 664 w 1676"/>
              <a:gd name="T47" fmla="*/ 61 h 488"/>
              <a:gd name="T48" fmla="*/ 646 w 1676"/>
              <a:gd name="T49" fmla="*/ 25 h 488"/>
              <a:gd name="T50" fmla="*/ 556 w 1676"/>
              <a:gd name="T51" fmla="*/ 158 h 488"/>
              <a:gd name="T52" fmla="*/ 284 w 1676"/>
              <a:gd name="T53" fmla="*/ 332 h 488"/>
              <a:gd name="T54" fmla="*/ 250 w 1676"/>
              <a:gd name="T55" fmla="*/ 238 h 488"/>
              <a:gd name="T56" fmla="*/ 236 w 1676"/>
              <a:gd name="T57" fmla="*/ 224 h 488"/>
              <a:gd name="T58" fmla="*/ 208 w 1676"/>
              <a:gd name="T59" fmla="*/ 246 h 488"/>
              <a:gd name="T60" fmla="*/ 163 w 1676"/>
              <a:gd name="T61" fmla="*/ 287 h 488"/>
              <a:gd name="T62" fmla="*/ 177 w 1676"/>
              <a:gd name="T63" fmla="*/ 186 h 488"/>
              <a:gd name="T64" fmla="*/ 47 w 1676"/>
              <a:gd name="T65" fmla="*/ 248 h 488"/>
              <a:gd name="T66" fmla="*/ 39 w 1676"/>
              <a:gd name="T67" fmla="*/ 350 h 488"/>
              <a:gd name="T68" fmla="*/ 225 w 1676"/>
              <a:gd name="T69" fmla="*/ 260 h 488"/>
              <a:gd name="T70" fmla="*/ 230 w 1676"/>
              <a:gd name="T71" fmla="*/ 257 h 488"/>
              <a:gd name="T72" fmla="*/ 340 w 1676"/>
              <a:gd name="T73" fmla="*/ 348 h 488"/>
              <a:gd name="T74" fmla="*/ 524 w 1676"/>
              <a:gd name="T75" fmla="*/ 221 h 488"/>
              <a:gd name="T76" fmla="*/ 791 w 1676"/>
              <a:gd name="T77" fmla="*/ 205 h 488"/>
              <a:gd name="T78" fmla="*/ 945 w 1676"/>
              <a:gd name="T79" fmla="*/ 277 h 488"/>
              <a:gd name="T80" fmla="*/ 1059 w 1676"/>
              <a:gd name="T81" fmla="*/ 223 h 488"/>
              <a:gd name="T82" fmla="*/ 1173 w 1676"/>
              <a:gd name="T83" fmla="*/ 283 h 488"/>
              <a:gd name="T84" fmla="*/ 1272 w 1676"/>
              <a:gd name="T85" fmla="*/ 228 h 488"/>
              <a:gd name="T86" fmla="*/ 1247 w 1676"/>
              <a:gd name="T87" fmla="*/ 161 h 488"/>
              <a:gd name="T88" fmla="*/ 1443 w 1676"/>
              <a:gd name="T89" fmla="*/ 220 h 488"/>
              <a:gd name="T90" fmla="*/ 1432 w 1676"/>
              <a:gd name="T91" fmla="*/ 278 h 488"/>
              <a:gd name="T92" fmla="*/ 1481 w 1676"/>
              <a:gd name="T93" fmla="*/ 221 h 488"/>
              <a:gd name="T94" fmla="*/ 1609 w 1676"/>
              <a:gd name="T95" fmla="*/ 168 h 488"/>
              <a:gd name="T96" fmla="*/ 1597 w 1676"/>
              <a:gd name="T97" fmla="*/ 240 h 488"/>
              <a:gd name="T98" fmla="*/ 1587 w 1676"/>
              <a:gd name="T99" fmla="*/ 278 h 488"/>
              <a:gd name="T100" fmla="*/ 1635 w 1676"/>
              <a:gd name="T101" fmla="*/ 145 h 488"/>
              <a:gd name="T102" fmla="*/ 1478 w 1676"/>
              <a:gd name="T103" fmla="*/ 197 h 488"/>
              <a:gd name="T104" fmla="*/ 55 w 1676"/>
              <a:gd name="T105" fmla="*/ 301 h 488"/>
              <a:gd name="T106" fmla="*/ 127 w 1676"/>
              <a:gd name="T107" fmla="*/ 207 h 488"/>
              <a:gd name="T108" fmla="*/ 139 w 1676"/>
              <a:gd name="T109" fmla="*/ 301 h 488"/>
              <a:gd name="T110" fmla="*/ 55 w 1676"/>
              <a:gd name="T111" fmla="*/ 301 h 4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1676" h="488">
                <a:moveTo>
                  <a:pt x="1478" y="197"/>
                </a:moveTo>
                <a:cubicBezTo>
                  <a:pt x="1478" y="197"/>
                  <a:pt x="1472" y="204"/>
                  <a:pt x="1458" y="178"/>
                </a:cubicBezTo>
                <a:cubicBezTo>
                  <a:pt x="1458" y="178"/>
                  <a:pt x="1427" y="120"/>
                  <a:pt x="1233" y="133"/>
                </a:cubicBezTo>
                <a:cubicBezTo>
                  <a:pt x="1233" y="133"/>
                  <a:pt x="1191" y="134"/>
                  <a:pt x="1160" y="129"/>
                </a:cubicBezTo>
                <a:cubicBezTo>
                  <a:pt x="1160" y="129"/>
                  <a:pt x="1130" y="122"/>
                  <a:pt x="1126" y="147"/>
                </a:cubicBezTo>
                <a:cubicBezTo>
                  <a:pt x="1126" y="147"/>
                  <a:pt x="1124" y="164"/>
                  <a:pt x="1160" y="163"/>
                </a:cubicBezTo>
                <a:cubicBezTo>
                  <a:pt x="1160" y="163"/>
                  <a:pt x="1256" y="148"/>
                  <a:pt x="1258" y="204"/>
                </a:cubicBezTo>
                <a:cubicBezTo>
                  <a:pt x="1258" y="204"/>
                  <a:pt x="1257" y="250"/>
                  <a:pt x="1160" y="255"/>
                </a:cubicBezTo>
                <a:cubicBezTo>
                  <a:pt x="1160" y="255"/>
                  <a:pt x="1097" y="258"/>
                  <a:pt x="1085" y="224"/>
                </a:cubicBezTo>
                <a:cubicBezTo>
                  <a:pt x="1085" y="224"/>
                  <a:pt x="1080" y="220"/>
                  <a:pt x="1085" y="197"/>
                </a:cubicBezTo>
                <a:cubicBezTo>
                  <a:pt x="1085" y="197"/>
                  <a:pt x="1093" y="180"/>
                  <a:pt x="1075" y="180"/>
                </a:cubicBezTo>
                <a:cubicBezTo>
                  <a:pt x="1075" y="180"/>
                  <a:pt x="1064" y="173"/>
                  <a:pt x="1056" y="191"/>
                </a:cubicBezTo>
                <a:cubicBezTo>
                  <a:pt x="1056" y="191"/>
                  <a:pt x="940" y="284"/>
                  <a:pt x="846" y="255"/>
                </a:cubicBezTo>
                <a:cubicBezTo>
                  <a:pt x="846" y="255"/>
                  <a:pt x="800" y="239"/>
                  <a:pt x="824" y="175"/>
                </a:cubicBezTo>
                <a:cubicBezTo>
                  <a:pt x="824" y="175"/>
                  <a:pt x="849" y="131"/>
                  <a:pt x="827" y="131"/>
                </a:cubicBezTo>
                <a:cubicBezTo>
                  <a:pt x="827" y="131"/>
                  <a:pt x="816" y="129"/>
                  <a:pt x="811" y="150"/>
                </a:cubicBezTo>
                <a:cubicBezTo>
                  <a:pt x="811" y="150"/>
                  <a:pt x="692" y="302"/>
                  <a:pt x="574" y="305"/>
                </a:cubicBezTo>
                <a:cubicBezTo>
                  <a:pt x="574" y="305"/>
                  <a:pt x="503" y="315"/>
                  <a:pt x="568" y="189"/>
                </a:cubicBezTo>
                <a:cubicBezTo>
                  <a:pt x="568" y="189"/>
                  <a:pt x="605" y="122"/>
                  <a:pt x="661" y="90"/>
                </a:cubicBezTo>
                <a:cubicBezTo>
                  <a:pt x="661" y="90"/>
                  <a:pt x="793" y="20"/>
                  <a:pt x="795" y="18"/>
                </a:cubicBezTo>
                <a:cubicBezTo>
                  <a:pt x="798" y="15"/>
                  <a:pt x="805" y="10"/>
                  <a:pt x="800" y="6"/>
                </a:cubicBezTo>
                <a:cubicBezTo>
                  <a:pt x="800" y="7"/>
                  <a:pt x="800" y="7"/>
                  <a:pt x="800" y="7"/>
                </a:cubicBezTo>
                <a:cubicBezTo>
                  <a:pt x="800" y="7"/>
                  <a:pt x="790" y="0"/>
                  <a:pt x="776" y="5"/>
                </a:cubicBezTo>
                <a:cubicBezTo>
                  <a:pt x="664" y="61"/>
                  <a:pt x="664" y="61"/>
                  <a:pt x="664" y="61"/>
                </a:cubicBezTo>
                <a:cubicBezTo>
                  <a:pt x="664" y="61"/>
                  <a:pt x="677" y="13"/>
                  <a:pt x="646" y="25"/>
                </a:cubicBezTo>
                <a:cubicBezTo>
                  <a:pt x="646" y="25"/>
                  <a:pt x="605" y="62"/>
                  <a:pt x="556" y="158"/>
                </a:cubicBezTo>
                <a:cubicBezTo>
                  <a:pt x="556" y="158"/>
                  <a:pt x="373" y="342"/>
                  <a:pt x="284" y="332"/>
                </a:cubicBezTo>
                <a:cubicBezTo>
                  <a:pt x="284" y="332"/>
                  <a:pt x="227" y="335"/>
                  <a:pt x="250" y="238"/>
                </a:cubicBezTo>
                <a:cubicBezTo>
                  <a:pt x="250" y="238"/>
                  <a:pt x="253" y="228"/>
                  <a:pt x="236" y="224"/>
                </a:cubicBezTo>
                <a:cubicBezTo>
                  <a:pt x="236" y="224"/>
                  <a:pt x="225" y="220"/>
                  <a:pt x="208" y="246"/>
                </a:cubicBezTo>
                <a:cubicBezTo>
                  <a:pt x="208" y="246"/>
                  <a:pt x="196" y="269"/>
                  <a:pt x="163" y="287"/>
                </a:cubicBezTo>
                <a:cubicBezTo>
                  <a:pt x="163" y="287"/>
                  <a:pt x="220" y="225"/>
                  <a:pt x="177" y="186"/>
                </a:cubicBezTo>
                <a:cubicBezTo>
                  <a:pt x="177" y="186"/>
                  <a:pt x="124" y="140"/>
                  <a:pt x="47" y="248"/>
                </a:cubicBezTo>
                <a:cubicBezTo>
                  <a:pt x="47" y="248"/>
                  <a:pt x="0" y="322"/>
                  <a:pt x="39" y="350"/>
                </a:cubicBezTo>
                <a:cubicBezTo>
                  <a:pt x="39" y="350"/>
                  <a:pt x="82" y="387"/>
                  <a:pt x="225" y="260"/>
                </a:cubicBezTo>
                <a:cubicBezTo>
                  <a:pt x="230" y="257"/>
                  <a:pt x="230" y="257"/>
                  <a:pt x="230" y="257"/>
                </a:cubicBezTo>
                <a:cubicBezTo>
                  <a:pt x="230" y="257"/>
                  <a:pt x="188" y="398"/>
                  <a:pt x="340" y="348"/>
                </a:cubicBezTo>
                <a:cubicBezTo>
                  <a:pt x="340" y="348"/>
                  <a:pt x="433" y="312"/>
                  <a:pt x="524" y="221"/>
                </a:cubicBezTo>
                <a:cubicBezTo>
                  <a:pt x="524" y="221"/>
                  <a:pt x="448" y="488"/>
                  <a:pt x="791" y="205"/>
                </a:cubicBezTo>
                <a:cubicBezTo>
                  <a:pt x="791" y="205"/>
                  <a:pt x="768" y="318"/>
                  <a:pt x="945" y="277"/>
                </a:cubicBezTo>
                <a:cubicBezTo>
                  <a:pt x="945" y="277"/>
                  <a:pt x="1012" y="257"/>
                  <a:pt x="1059" y="223"/>
                </a:cubicBezTo>
                <a:cubicBezTo>
                  <a:pt x="1059" y="223"/>
                  <a:pt x="1060" y="287"/>
                  <a:pt x="1173" y="283"/>
                </a:cubicBezTo>
                <a:cubicBezTo>
                  <a:pt x="1173" y="283"/>
                  <a:pt x="1241" y="283"/>
                  <a:pt x="1272" y="228"/>
                </a:cubicBezTo>
                <a:cubicBezTo>
                  <a:pt x="1272" y="228"/>
                  <a:pt x="1294" y="183"/>
                  <a:pt x="1247" y="161"/>
                </a:cubicBezTo>
                <a:cubicBezTo>
                  <a:pt x="1247" y="161"/>
                  <a:pt x="1470" y="153"/>
                  <a:pt x="1443" y="220"/>
                </a:cubicBezTo>
                <a:cubicBezTo>
                  <a:pt x="1443" y="220"/>
                  <a:pt x="1397" y="285"/>
                  <a:pt x="1432" y="278"/>
                </a:cubicBezTo>
                <a:cubicBezTo>
                  <a:pt x="1432" y="278"/>
                  <a:pt x="1449" y="278"/>
                  <a:pt x="1481" y="221"/>
                </a:cubicBezTo>
                <a:cubicBezTo>
                  <a:pt x="1481" y="221"/>
                  <a:pt x="1554" y="131"/>
                  <a:pt x="1609" y="168"/>
                </a:cubicBezTo>
                <a:cubicBezTo>
                  <a:pt x="1609" y="168"/>
                  <a:pt x="1631" y="192"/>
                  <a:pt x="1597" y="240"/>
                </a:cubicBezTo>
                <a:cubicBezTo>
                  <a:pt x="1597" y="240"/>
                  <a:pt x="1560" y="293"/>
                  <a:pt x="1587" y="278"/>
                </a:cubicBezTo>
                <a:cubicBezTo>
                  <a:pt x="1587" y="278"/>
                  <a:pt x="1676" y="192"/>
                  <a:pt x="1635" y="145"/>
                </a:cubicBezTo>
                <a:cubicBezTo>
                  <a:pt x="1635" y="145"/>
                  <a:pt x="1591" y="90"/>
                  <a:pt x="1478" y="197"/>
                </a:cubicBezTo>
                <a:moveTo>
                  <a:pt x="55" y="301"/>
                </a:moveTo>
                <a:cubicBezTo>
                  <a:pt x="55" y="301"/>
                  <a:pt x="50" y="250"/>
                  <a:pt x="127" y="207"/>
                </a:cubicBezTo>
                <a:cubicBezTo>
                  <a:pt x="127" y="207"/>
                  <a:pt x="217" y="171"/>
                  <a:pt x="139" y="301"/>
                </a:cubicBezTo>
                <a:cubicBezTo>
                  <a:pt x="139" y="301"/>
                  <a:pt x="62" y="358"/>
                  <a:pt x="55" y="301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02410" tIns="51205" rIns="102410" bIns="51205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02410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4032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07" name="Freeform 70"/>
          <p:cNvSpPr>
            <a:spLocks noEditPoints="1"/>
          </p:cNvSpPr>
          <p:nvPr userDrawn="1"/>
        </p:nvSpPr>
        <p:spPr bwMode="auto">
          <a:xfrm>
            <a:off x="6790760" y="2639473"/>
            <a:ext cx="1731846" cy="1058456"/>
          </a:xfrm>
          <a:custGeom>
            <a:avLst/>
            <a:gdLst>
              <a:gd name="T0" fmla="*/ 1515 w 1561"/>
              <a:gd name="T1" fmla="*/ 273 h 954"/>
              <a:gd name="T2" fmla="*/ 1243 w 1561"/>
              <a:gd name="T3" fmla="*/ 243 h 954"/>
              <a:gd name="T4" fmla="*/ 1213 w 1561"/>
              <a:gd name="T5" fmla="*/ 251 h 954"/>
              <a:gd name="T6" fmla="*/ 1025 w 1561"/>
              <a:gd name="T7" fmla="*/ 345 h 954"/>
              <a:gd name="T8" fmla="*/ 950 w 1561"/>
              <a:gd name="T9" fmla="*/ 292 h 954"/>
              <a:gd name="T10" fmla="*/ 925 w 1561"/>
              <a:gd name="T11" fmla="*/ 283 h 954"/>
              <a:gd name="T12" fmla="*/ 851 w 1561"/>
              <a:gd name="T13" fmla="*/ 337 h 954"/>
              <a:gd name="T14" fmla="*/ 700 w 1561"/>
              <a:gd name="T15" fmla="*/ 323 h 954"/>
              <a:gd name="T16" fmla="*/ 678 w 1561"/>
              <a:gd name="T17" fmla="*/ 269 h 954"/>
              <a:gd name="T18" fmla="*/ 557 w 1561"/>
              <a:gd name="T19" fmla="*/ 344 h 954"/>
              <a:gd name="T20" fmla="*/ 523 w 1561"/>
              <a:gd name="T21" fmla="*/ 387 h 954"/>
              <a:gd name="T22" fmla="*/ 622 w 1561"/>
              <a:gd name="T23" fmla="*/ 195 h 954"/>
              <a:gd name="T24" fmla="*/ 666 w 1561"/>
              <a:gd name="T25" fmla="*/ 34 h 954"/>
              <a:gd name="T26" fmla="*/ 639 w 1561"/>
              <a:gd name="T27" fmla="*/ 48 h 954"/>
              <a:gd name="T28" fmla="*/ 611 w 1561"/>
              <a:gd name="T29" fmla="*/ 132 h 954"/>
              <a:gd name="T30" fmla="*/ 555 w 1561"/>
              <a:gd name="T31" fmla="*/ 246 h 954"/>
              <a:gd name="T32" fmla="*/ 277 w 1561"/>
              <a:gd name="T33" fmla="*/ 356 h 954"/>
              <a:gd name="T34" fmla="*/ 282 w 1561"/>
              <a:gd name="T35" fmla="*/ 276 h 954"/>
              <a:gd name="T36" fmla="*/ 210 w 1561"/>
              <a:gd name="T37" fmla="*/ 205 h 954"/>
              <a:gd name="T38" fmla="*/ 30 w 1561"/>
              <a:gd name="T39" fmla="*/ 369 h 954"/>
              <a:gd name="T40" fmla="*/ 44 w 1561"/>
              <a:gd name="T41" fmla="*/ 434 h 954"/>
              <a:gd name="T42" fmla="*/ 50 w 1561"/>
              <a:gd name="T43" fmla="*/ 412 h 954"/>
              <a:gd name="T44" fmla="*/ 98 w 1561"/>
              <a:gd name="T45" fmla="*/ 315 h 954"/>
              <a:gd name="T46" fmla="*/ 231 w 1561"/>
              <a:gd name="T47" fmla="*/ 238 h 954"/>
              <a:gd name="T48" fmla="*/ 253 w 1561"/>
              <a:gd name="T49" fmla="*/ 328 h 954"/>
              <a:gd name="T50" fmla="*/ 249 w 1561"/>
              <a:gd name="T51" fmla="*/ 355 h 954"/>
              <a:gd name="T52" fmla="*/ 215 w 1561"/>
              <a:gd name="T53" fmla="*/ 345 h 954"/>
              <a:gd name="T54" fmla="*/ 191 w 1561"/>
              <a:gd name="T55" fmla="*/ 334 h 954"/>
              <a:gd name="T56" fmla="*/ 185 w 1561"/>
              <a:gd name="T57" fmla="*/ 429 h 954"/>
              <a:gd name="T58" fmla="*/ 256 w 1561"/>
              <a:gd name="T59" fmla="*/ 417 h 954"/>
              <a:gd name="T60" fmla="*/ 269 w 1561"/>
              <a:gd name="T61" fmla="*/ 386 h 954"/>
              <a:gd name="T62" fmla="*/ 531 w 1561"/>
              <a:gd name="T63" fmla="*/ 295 h 954"/>
              <a:gd name="T64" fmla="*/ 505 w 1561"/>
              <a:gd name="T65" fmla="*/ 361 h 954"/>
              <a:gd name="T66" fmla="*/ 474 w 1561"/>
              <a:gd name="T67" fmla="*/ 442 h 954"/>
              <a:gd name="T68" fmla="*/ 514 w 1561"/>
              <a:gd name="T69" fmla="*/ 425 h 954"/>
              <a:gd name="T70" fmla="*/ 656 w 1561"/>
              <a:gd name="T71" fmla="*/ 287 h 954"/>
              <a:gd name="T72" fmla="*/ 666 w 1561"/>
              <a:gd name="T73" fmla="*/ 311 h 954"/>
              <a:gd name="T74" fmla="*/ 917 w 1561"/>
              <a:gd name="T75" fmla="*/ 319 h 954"/>
              <a:gd name="T76" fmla="*/ 1122 w 1561"/>
              <a:gd name="T77" fmla="*/ 335 h 954"/>
              <a:gd name="T78" fmla="*/ 924 w 1561"/>
              <a:gd name="T79" fmla="*/ 814 h 954"/>
              <a:gd name="T80" fmla="*/ 952 w 1561"/>
              <a:gd name="T81" fmla="*/ 917 h 954"/>
              <a:gd name="T82" fmla="*/ 1117 w 1561"/>
              <a:gd name="T83" fmla="*/ 673 h 954"/>
              <a:gd name="T84" fmla="*/ 1210 w 1561"/>
              <a:gd name="T85" fmla="*/ 346 h 954"/>
              <a:gd name="T86" fmla="*/ 1233 w 1561"/>
              <a:gd name="T87" fmla="*/ 285 h 954"/>
              <a:gd name="T88" fmla="*/ 1241 w 1561"/>
              <a:gd name="T89" fmla="*/ 275 h 954"/>
              <a:gd name="T90" fmla="*/ 1251 w 1561"/>
              <a:gd name="T91" fmla="*/ 269 h 954"/>
              <a:gd name="T92" fmla="*/ 1457 w 1561"/>
              <a:gd name="T93" fmla="*/ 264 h 954"/>
              <a:gd name="T94" fmla="*/ 1495 w 1561"/>
              <a:gd name="T95" fmla="*/ 382 h 954"/>
              <a:gd name="T96" fmla="*/ 1317 w 1561"/>
              <a:gd name="T97" fmla="*/ 427 h 954"/>
              <a:gd name="T98" fmla="*/ 1279 w 1561"/>
              <a:gd name="T99" fmla="*/ 417 h 954"/>
              <a:gd name="T100" fmla="*/ 1411 w 1561"/>
              <a:gd name="T101" fmla="*/ 456 h 954"/>
              <a:gd name="T102" fmla="*/ 1524 w 1561"/>
              <a:gd name="T103" fmla="*/ 392 h 954"/>
              <a:gd name="T104" fmla="*/ 1515 w 1561"/>
              <a:gd name="T105" fmla="*/ 273 h 954"/>
              <a:gd name="T106" fmla="*/ 213 w 1561"/>
              <a:gd name="T107" fmla="*/ 416 h 954"/>
              <a:gd name="T108" fmla="*/ 196 w 1561"/>
              <a:gd name="T109" fmla="*/ 373 h 954"/>
              <a:gd name="T110" fmla="*/ 243 w 1561"/>
              <a:gd name="T111" fmla="*/ 385 h 954"/>
              <a:gd name="T112" fmla="*/ 213 w 1561"/>
              <a:gd name="T113" fmla="*/ 416 h 954"/>
              <a:gd name="T114" fmla="*/ 1066 w 1561"/>
              <a:gd name="T115" fmla="*/ 740 h 954"/>
              <a:gd name="T116" fmla="*/ 985 w 1561"/>
              <a:gd name="T117" fmla="*/ 887 h 954"/>
              <a:gd name="T118" fmla="*/ 981 w 1561"/>
              <a:gd name="T119" fmla="*/ 668 h 954"/>
              <a:gd name="T120" fmla="*/ 1192 w 1561"/>
              <a:gd name="T121" fmla="*/ 311 h 954"/>
              <a:gd name="T122" fmla="*/ 1066 w 1561"/>
              <a:gd name="T123" fmla="*/ 740 h 9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561" h="954">
                <a:moveTo>
                  <a:pt x="1515" y="273"/>
                </a:moveTo>
                <a:cubicBezTo>
                  <a:pt x="1406" y="154"/>
                  <a:pt x="1243" y="243"/>
                  <a:pt x="1243" y="243"/>
                </a:cubicBezTo>
                <a:cubicBezTo>
                  <a:pt x="1219" y="237"/>
                  <a:pt x="1213" y="251"/>
                  <a:pt x="1213" y="251"/>
                </a:cubicBezTo>
                <a:cubicBezTo>
                  <a:pt x="1124" y="325"/>
                  <a:pt x="1025" y="345"/>
                  <a:pt x="1025" y="345"/>
                </a:cubicBezTo>
                <a:cubicBezTo>
                  <a:pt x="937" y="363"/>
                  <a:pt x="950" y="292"/>
                  <a:pt x="950" y="292"/>
                </a:cubicBezTo>
                <a:cubicBezTo>
                  <a:pt x="951" y="254"/>
                  <a:pt x="925" y="283"/>
                  <a:pt x="925" y="283"/>
                </a:cubicBezTo>
                <a:cubicBezTo>
                  <a:pt x="907" y="305"/>
                  <a:pt x="851" y="337"/>
                  <a:pt x="851" y="337"/>
                </a:cubicBezTo>
                <a:cubicBezTo>
                  <a:pt x="734" y="396"/>
                  <a:pt x="700" y="323"/>
                  <a:pt x="700" y="323"/>
                </a:cubicBezTo>
                <a:cubicBezTo>
                  <a:pt x="678" y="269"/>
                  <a:pt x="678" y="269"/>
                  <a:pt x="678" y="269"/>
                </a:cubicBezTo>
                <a:cubicBezTo>
                  <a:pt x="651" y="203"/>
                  <a:pt x="557" y="344"/>
                  <a:pt x="557" y="344"/>
                </a:cubicBezTo>
                <a:cubicBezTo>
                  <a:pt x="527" y="391"/>
                  <a:pt x="523" y="387"/>
                  <a:pt x="523" y="387"/>
                </a:cubicBezTo>
                <a:cubicBezTo>
                  <a:pt x="544" y="314"/>
                  <a:pt x="622" y="195"/>
                  <a:pt x="622" y="195"/>
                </a:cubicBezTo>
                <a:cubicBezTo>
                  <a:pt x="682" y="90"/>
                  <a:pt x="666" y="34"/>
                  <a:pt x="666" y="34"/>
                </a:cubicBezTo>
                <a:cubicBezTo>
                  <a:pt x="652" y="0"/>
                  <a:pt x="639" y="48"/>
                  <a:pt x="639" y="48"/>
                </a:cubicBezTo>
                <a:cubicBezTo>
                  <a:pt x="631" y="83"/>
                  <a:pt x="611" y="132"/>
                  <a:pt x="611" y="132"/>
                </a:cubicBezTo>
                <a:cubicBezTo>
                  <a:pt x="583" y="211"/>
                  <a:pt x="555" y="246"/>
                  <a:pt x="555" y="246"/>
                </a:cubicBezTo>
                <a:cubicBezTo>
                  <a:pt x="421" y="334"/>
                  <a:pt x="330" y="355"/>
                  <a:pt x="277" y="356"/>
                </a:cubicBezTo>
                <a:cubicBezTo>
                  <a:pt x="286" y="311"/>
                  <a:pt x="282" y="276"/>
                  <a:pt x="282" y="276"/>
                </a:cubicBezTo>
                <a:cubicBezTo>
                  <a:pt x="275" y="192"/>
                  <a:pt x="210" y="205"/>
                  <a:pt x="210" y="205"/>
                </a:cubicBezTo>
                <a:cubicBezTo>
                  <a:pt x="101" y="220"/>
                  <a:pt x="30" y="369"/>
                  <a:pt x="30" y="369"/>
                </a:cubicBezTo>
                <a:cubicBezTo>
                  <a:pt x="0" y="439"/>
                  <a:pt x="44" y="434"/>
                  <a:pt x="44" y="434"/>
                </a:cubicBezTo>
                <a:cubicBezTo>
                  <a:pt x="73" y="427"/>
                  <a:pt x="50" y="412"/>
                  <a:pt x="50" y="412"/>
                </a:cubicBezTo>
                <a:cubicBezTo>
                  <a:pt x="48" y="373"/>
                  <a:pt x="98" y="315"/>
                  <a:pt x="98" y="315"/>
                </a:cubicBezTo>
                <a:cubicBezTo>
                  <a:pt x="205" y="202"/>
                  <a:pt x="231" y="238"/>
                  <a:pt x="231" y="238"/>
                </a:cubicBezTo>
                <a:cubicBezTo>
                  <a:pt x="230" y="237"/>
                  <a:pt x="264" y="255"/>
                  <a:pt x="253" y="328"/>
                </a:cubicBezTo>
                <a:cubicBezTo>
                  <a:pt x="251" y="337"/>
                  <a:pt x="250" y="346"/>
                  <a:pt x="249" y="355"/>
                </a:cubicBezTo>
                <a:cubicBezTo>
                  <a:pt x="226" y="352"/>
                  <a:pt x="215" y="345"/>
                  <a:pt x="215" y="345"/>
                </a:cubicBezTo>
                <a:cubicBezTo>
                  <a:pt x="198" y="330"/>
                  <a:pt x="191" y="334"/>
                  <a:pt x="191" y="334"/>
                </a:cubicBezTo>
                <a:cubicBezTo>
                  <a:pt x="142" y="351"/>
                  <a:pt x="185" y="429"/>
                  <a:pt x="185" y="429"/>
                </a:cubicBezTo>
                <a:cubicBezTo>
                  <a:pt x="220" y="479"/>
                  <a:pt x="256" y="417"/>
                  <a:pt x="256" y="417"/>
                </a:cubicBezTo>
                <a:cubicBezTo>
                  <a:pt x="261" y="407"/>
                  <a:pt x="265" y="396"/>
                  <a:pt x="269" y="386"/>
                </a:cubicBezTo>
                <a:cubicBezTo>
                  <a:pt x="387" y="384"/>
                  <a:pt x="531" y="295"/>
                  <a:pt x="531" y="295"/>
                </a:cubicBezTo>
                <a:cubicBezTo>
                  <a:pt x="529" y="320"/>
                  <a:pt x="505" y="361"/>
                  <a:pt x="505" y="361"/>
                </a:cubicBezTo>
                <a:cubicBezTo>
                  <a:pt x="461" y="443"/>
                  <a:pt x="474" y="442"/>
                  <a:pt x="474" y="442"/>
                </a:cubicBezTo>
                <a:cubicBezTo>
                  <a:pt x="489" y="472"/>
                  <a:pt x="514" y="425"/>
                  <a:pt x="514" y="425"/>
                </a:cubicBezTo>
                <a:cubicBezTo>
                  <a:pt x="656" y="235"/>
                  <a:pt x="656" y="287"/>
                  <a:pt x="656" y="287"/>
                </a:cubicBezTo>
                <a:cubicBezTo>
                  <a:pt x="666" y="311"/>
                  <a:pt x="666" y="311"/>
                  <a:pt x="666" y="311"/>
                </a:cubicBezTo>
                <a:cubicBezTo>
                  <a:pt x="735" y="473"/>
                  <a:pt x="917" y="319"/>
                  <a:pt x="917" y="319"/>
                </a:cubicBezTo>
                <a:cubicBezTo>
                  <a:pt x="962" y="434"/>
                  <a:pt x="1122" y="335"/>
                  <a:pt x="1122" y="335"/>
                </a:cubicBezTo>
                <a:cubicBezTo>
                  <a:pt x="948" y="567"/>
                  <a:pt x="924" y="814"/>
                  <a:pt x="924" y="814"/>
                </a:cubicBezTo>
                <a:cubicBezTo>
                  <a:pt x="912" y="906"/>
                  <a:pt x="952" y="917"/>
                  <a:pt x="952" y="917"/>
                </a:cubicBezTo>
                <a:cubicBezTo>
                  <a:pt x="1051" y="954"/>
                  <a:pt x="1117" y="673"/>
                  <a:pt x="1117" y="673"/>
                </a:cubicBezTo>
                <a:cubicBezTo>
                  <a:pt x="1210" y="346"/>
                  <a:pt x="1210" y="346"/>
                  <a:pt x="1210" y="346"/>
                </a:cubicBezTo>
                <a:cubicBezTo>
                  <a:pt x="1225" y="286"/>
                  <a:pt x="1233" y="285"/>
                  <a:pt x="1233" y="285"/>
                </a:cubicBezTo>
                <a:cubicBezTo>
                  <a:pt x="1238" y="278"/>
                  <a:pt x="1241" y="275"/>
                  <a:pt x="1241" y="275"/>
                </a:cubicBezTo>
                <a:cubicBezTo>
                  <a:pt x="1249" y="270"/>
                  <a:pt x="1251" y="269"/>
                  <a:pt x="1251" y="269"/>
                </a:cubicBezTo>
                <a:cubicBezTo>
                  <a:pt x="1385" y="202"/>
                  <a:pt x="1457" y="264"/>
                  <a:pt x="1457" y="264"/>
                </a:cubicBezTo>
                <a:cubicBezTo>
                  <a:pt x="1543" y="326"/>
                  <a:pt x="1495" y="382"/>
                  <a:pt x="1495" y="382"/>
                </a:cubicBezTo>
                <a:cubicBezTo>
                  <a:pt x="1417" y="466"/>
                  <a:pt x="1317" y="427"/>
                  <a:pt x="1317" y="427"/>
                </a:cubicBezTo>
                <a:cubicBezTo>
                  <a:pt x="1276" y="407"/>
                  <a:pt x="1279" y="417"/>
                  <a:pt x="1279" y="417"/>
                </a:cubicBezTo>
                <a:cubicBezTo>
                  <a:pt x="1334" y="467"/>
                  <a:pt x="1411" y="456"/>
                  <a:pt x="1411" y="456"/>
                </a:cubicBezTo>
                <a:cubicBezTo>
                  <a:pt x="1478" y="451"/>
                  <a:pt x="1524" y="392"/>
                  <a:pt x="1524" y="392"/>
                </a:cubicBezTo>
                <a:cubicBezTo>
                  <a:pt x="1561" y="335"/>
                  <a:pt x="1515" y="273"/>
                  <a:pt x="1515" y="273"/>
                </a:cubicBezTo>
                <a:moveTo>
                  <a:pt x="213" y="416"/>
                </a:moveTo>
                <a:cubicBezTo>
                  <a:pt x="200" y="406"/>
                  <a:pt x="196" y="373"/>
                  <a:pt x="196" y="373"/>
                </a:cubicBezTo>
                <a:cubicBezTo>
                  <a:pt x="210" y="379"/>
                  <a:pt x="226" y="383"/>
                  <a:pt x="243" y="385"/>
                </a:cubicBezTo>
                <a:cubicBezTo>
                  <a:pt x="229" y="441"/>
                  <a:pt x="213" y="416"/>
                  <a:pt x="213" y="416"/>
                </a:cubicBezTo>
                <a:moveTo>
                  <a:pt x="1066" y="740"/>
                </a:moveTo>
                <a:cubicBezTo>
                  <a:pt x="1026" y="870"/>
                  <a:pt x="985" y="887"/>
                  <a:pt x="985" y="887"/>
                </a:cubicBezTo>
                <a:cubicBezTo>
                  <a:pt x="904" y="908"/>
                  <a:pt x="981" y="668"/>
                  <a:pt x="981" y="668"/>
                </a:cubicBezTo>
                <a:cubicBezTo>
                  <a:pt x="1061" y="400"/>
                  <a:pt x="1192" y="311"/>
                  <a:pt x="1192" y="311"/>
                </a:cubicBezTo>
                <a:cubicBezTo>
                  <a:pt x="1202" y="306"/>
                  <a:pt x="1066" y="740"/>
                  <a:pt x="1066" y="740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02410" tIns="51205" rIns="102410" bIns="51205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02410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4032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08" name="Freeform 71"/>
          <p:cNvSpPr>
            <a:spLocks/>
          </p:cNvSpPr>
          <p:nvPr userDrawn="1"/>
        </p:nvSpPr>
        <p:spPr bwMode="auto">
          <a:xfrm>
            <a:off x="4134292" y="3206269"/>
            <a:ext cx="3700365" cy="167644"/>
          </a:xfrm>
          <a:custGeom>
            <a:avLst/>
            <a:gdLst>
              <a:gd name="T0" fmla="*/ 0 w 3336"/>
              <a:gd name="T1" fmla="*/ 133 h 151"/>
              <a:gd name="T2" fmla="*/ 1733 w 3336"/>
              <a:gd name="T3" fmla="*/ 39 h 151"/>
              <a:gd name="T4" fmla="*/ 3336 w 3336"/>
              <a:gd name="T5" fmla="*/ 94 h 151"/>
              <a:gd name="T6" fmla="*/ 3323 w 3336"/>
              <a:gd name="T7" fmla="*/ 115 h 151"/>
              <a:gd name="T8" fmla="*/ 2158 w 3336"/>
              <a:gd name="T9" fmla="*/ 51 h 151"/>
              <a:gd name="T10" fmla="*/ 35 w 3336"/>
              <a:gd name="T11" fmla="*/ 151 h 151"/>
              <a:gd name="T12" fmla="*/ 0 w 3336"/>
              <a:gd name="T13" fmla="*/ 133 h 1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336" h="151">
                <a:moveTo>
                  <a:pt x="0" y="133"/>
                </a:moveTo>
                <a:cubicBezTo>
                  <a:pt x="0" y="133"/>
                  <a:pt x="1190" y="41"/>
                  <a:pt x="1733" y="39"/>
                </a:cubicBezTo>
                <a:cubicBezTo>
                  <a:pt x="1733" y="39"/>
                  <a:pt x="3108" y="0"/>
                  <a:pt x="3336" y="94"/>
                </a:cubicBezTo>
                <a:cubicBezTo>
                  <a:pt x="3323" y="115"/>
                  <a:pt x="3323" y="115"/>
                  <a:pt x="3323" y="115"/>
                </a:cubicBezTo>
                <a:cubicBezTo>
                  <a:pt x="3323" y="115"/>
                  <a:pt x="3023" y="45"/>
                  <a:pt x="2158" y="51"/>
                </a:cubicBezTo>
                <a:cubicBezTo>
                  <a:pt x="2158" y="51"/>
                  <a:pt x="524" y="82"/>
                  <a:pt x="35" y="151"/>
                </a:cubicBezTo>
                <a:lnTo>
                  <a:pt x="0" y="1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02410" tIns="51205" rIns="102410" bIns="51205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02410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4032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09" name="Freeform 72"/>
          <p:cNvSpPr>
            <a:spLocks/>
          </p:cNvSpPr>
          <p:nvPr userDrawn="1"/>
        </p:nvSpPr>
        <p:spPr bwMode="auto">
          <a:xfrm>
            <a:off x="8390181" y="2721652"/>
            <a:ext cx="75604" cy="93448"/>
          </a:xfrm>
          <a:custGeom>
            <a:avLst/>
            <a:gdLst>
              <a:gd name="T0" fmla="*/ 161 w 161"/>
              <a:gd name="T1" fmla="*/ 0 h 199"/>
              <a:gd name="T2" fmla="*/ 161 w 161"/>
              <a:gd name="T3" fmla="*/ 29 h 199"/>
              <a:gd name="T4" fmla="*/ 97 w 161"/>
              <a:gd name="T5" fmla="*/ 29 h 199"/>
              <a:gd name="T6" fmla="*/ 97 w 161"/>
              <a:gd name="T7" fmla="*/ 199 h 199"/>
              <a:gd name="T8" fmla="*/ 67 w 161"/>
              <a:gd name="T9" fmla="*/ 199 h 199"/>
              <a:gd name="T10" fmla="*/ 67 w 161"/>
              <a:gd name="T11" fmla="*/ 29 h 199"/>
              <a:gd name="T12" fmla="*/ 0 w 161"/>
              <a:gd name="T13" fmla="*/ 29 h 199"/>
              <a:gd name="T14" fmla="*/ 0 w 161"/>
              <a:gd name="T15" fmla="*/ 0 h 199"/>
              <a:gd name="T16" fmla="*/ 161 w 161"/>
              <a:gd name="T17" fmla="*/ 0 h 1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61" h="199">
                <a:moveTo>
                  <a:pt x="161" y="0"/>
                </a:moveTo>
                <a:lnTo>
                  <a:pt x="161" y="29"/>
                </a:lnTo>
                <a:lnTo>
                  <a:pt x="97" y="29"/>
                </a:lnTo>
                <a:lnTo>
                  <a:pt x="97" y="199"/>
                </a:lnTo>
                <a:lnTo>
                  <a:pt x="67" y="199"/>
                </a:lnTo>
                <a:lnTo>
                  <a:pt x="67" y="29"/>
                </a:lnTo>
                <a:lnTo>
                  <a:pt x="0" y="29"/>
                </a:lnTo>
                <a:lnTo>
                  <a:pt x="0" y="0"/>
                </a:lnTo>
                <a:lnTo>
                  <a:pt x="16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02410" tIns="51205" rIns="102410" bIns="51205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02410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4032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10" name="Freeform 73"/>
          <p:cNvSpPr>
            <a:spLocks/>
          </p:cNvSpPr>
          <p:nvPr userDrawn="1"/>
        </p:nvSpPr>
        <p:spPr bwMode="auto">
          <a:xfrm>
            <a:off x="8477056" y="2721652"/>
            <a:ext cx="88752" cy="93448"/>
          </a:xfrm>
          <a:custGeom>
            <a:avLst/>
            <a:gdLst>
              <a:gd name="T0" fmla="*/ 80 w 80"/>
              <a:gd name="T1" fmla="*/ 0 h 84"/>
              <a:gd name="T2" fmla="*/ 80 w 80"/>
              <a:gd name="T3" fmla="*/ 84 h 84"/>
              <a:gd name="T4" fmla="*/ 67 w 80"/>
              <a:gd name="T5" fmla="*/ 84 h 84"/>
              <a:gd name="T6" fmla="*/ 67 w 80"/>
              <a:gd name="T7" fmla="*/ 52 h 84"/>
              <a:gd name="T8" fmla="*/ 68 w 80"/>
              <a:gd name="T9" fmla="*/ 22 h 84"/>
              <a:gd name="T10" fmla="*/ 68 w 80"/>
              <a:gd name="T11" fmla="*/ 22 h 84"/>
              <a:gd name="T12" fmla="*/ 60 w 80"/>
              <a:gd name="T13" fmla="*/ 35 h 84"/>
              <a:gd name="T14" fmla="*/ 44 w 80"/>
              <a:gd name="T15" fmla="*/ 63 h 84"/>
              <a:gd name="T16" fmla="*/ 37 w 80"/>
              <a:gd name="T17" fmla="*/ 63 h 84"/>
              <a:gd name="T18" fmla="*/ 20 w 80"/>
              <a:gd name="T19" fmla="*/ 35 h 84"/>
              <a:gd name="T20" fmla="*/ 13 w 80"/>
              <a:gd name="T21" fmla="*/ 22 h 84"/>
              <a:gd name="T22" fmla="*/ 13 w 80"/>
              <a:gd name="T23" fmla="*/ 22 h 84"/>
              <a:gd name="T24" fmla="*/ 13 w 80"/>
              <a:gd name="T25" fmla="*/ 52 h 84"/>
              <a:gd name="T26" fmla="*/ 13 w 80"/>
              <a:gd name="T27" fmla="*/ 84 h 84"/>
              <a:gd name="T28" fmla="*/ 0 w 80"/>
              <a:gd name="T29" fmla="*/ 84 h 84"/>
              <a:gd name="T30" fmla="*/ 0 w 80"/>
              <a:gd name="T31" fmla="*/ 0 h 84"/>
              <a:gd name="T32" fmla="*/ 13 w 80"/>
              <a:gd name="T33" fmla="*/ 0 h 84"/>
              <a:gd name="T34" fmla="*/ 32 w 80"/>
              <a:gd name="T35" fmla="*/ 32 h 84"/>
              <a:gd name="T36" fmla="*/ 40 w 80"/>
              <a:gd name="T37" fmla="*/ 46 h 84"/>
              <a:gd name="T38" fmla="*/ 40 w 80"/>
              <a:gd name="T39" fmla="*/ 46 h 84"/>
              <a:gd name="T40" fmla="*/ 49 w 80"/>
              <a:gd name="T41" fmla="*/ 32 h 84"/>
              <a:gd name="T42" fmla="*/ 68 w 80"/>
              <a:gd name="T43" fmla="*/ 0 h 84"/>
              <a:gd name="T44" fmla="*/ 80 w 80"/>
              <a:gd name="T45" fmla="*/ 0 h 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80" h="84">
                <a:moveTo>
                  <a:pt x="80" y="0"/>
                </a:moveTo>
                <a:cubicBezTo>
                  <a:pt x="80" y="84"/>
                  <a:pt x="80" y="84"/>
                  <a:pt x="80" y="84"/>
                </a:cubicBezTo>
                <a:cubicBezTo>
                  <a:pt x="67" y="84"/>
                  <a:pt x="67" y="84"/>
                  <a:pt x="67" y="84"/>
                </a:cubicBezTo>
                <a:cubicBezTo>
                  <a:pt x="67" y="52"/>
                  <a:pt x="67" y="52"/>
                  <a:pt x="67" y="52"/>
                </a:cubicBezTo>
                <a:cubicBezTo>
                  <a:pt x="67" y="36"/>
                  <a:pt x="68" y="22"/>
                  <a:pt x="68" y="22"/>
                </a:cubicBezTo>
                <a:cubicBezTo>
                  <a:pt x="68" y="22"/>
                  <a:pt x="68" y="22"/>
                  <a:pt x="68" y="22"/>
                </a:cubicBezTo>
                <a:cubicBezTo>
                  <a:pt x="67" y="22"/>
                  <a:pt x="62" y="31"/>
                  <a:pt x="60" y="35"/>
                </a:cubicBezTo>
                <a:cubicBezTo>
                  <a:pt x="44" y="63"/>
                  <a:pt x="44" y="63"/>
                  <a:pt x="44" y="63"/>
                </a:cubicBezTo>
                <a:cubicBezTo>
                  <a:pt x="37" y="63"/>
                  <a:pt x="37" y="63"/>
                  <a:pt x="37" y="63"/>
                </a:cubicBezTo>
                <a:cubicBezTo>
                  <a:pt x="20" y="35"/>
                  <a:pt x="20" y="35"/>
                  <a:pt x="20" y="35"/>
                </a:cubicBezTo>
                <a:cubicBezTo>
                  <a:pt x="18" y="31"/>
                  <a:pt x="13" y="22"/>
                  <a:pt x="13" y="22"/>
                </a:cubicBezTo>
                <a:cubicBezTo>
                  <a:pt x="13" y="22"/>
                  <a:pt x="13" y="22"/>
                  <a:pt x="13" y="22"/>
                </a:cubicBezTo>
                <a:cubicBezTo>
                  <a:pt x="13" y="22"/>
                  <a:pt x="13" y="36"/>
                  <a:pt x="13" y="52"/>
                </a:cubicBezTo>
                <a:cubicBezTo>
                  <a:pt x="13" y="84"/>
                  <a:pt x="13" y="84"/>
                  <a:pt x="13" y="84"/>
                </a:cubicBezTo>
                <a:cubicBezTo>
                  <a:pt x="0" y="84"/>
                  <a:pt x="0" y="84"/>
                  <a:pt x="0" y="84"/>
                </a:cubicBezTo>
                <a:cubicBezTo>
                  <a:pt x="0" y="0"/>
                  <a:pt x="0" y="0"/>
                  <a:pt x="0" y="0"/>
                </a:cubicBezTo>
                <a:cubicBezTo>
                  <a:pt x="13" y="0"/>
                  <a:pt x="13" y="0"/>
                  <a:pt x="13" y="0"/>
                </a:cubicBezTo>
                <a:cubicBezTo>
                  <a:pt x="32" y="32"/>
                  <a:pt x="32" y="32"/>
                  <a:pt x="32" y="32"/>
                </a:cubicBezTo>
                <a:cubicBezTo>
                  <a:pt x="39" y="43"/>
                  <a:pt x="40" y="46"/>
                  <a:pt x="40" y="46"/>
                </a:cubicBezTo>
                <a:cubicBezTo>
                  <a:pt x="40" y="46"/>
                  <a:pt x="40" y="46"/>
                  <a:pt x="40" y="46"/>
                </a:cubicBezTo>
                <a:cubicBezTo>
                  <a:pt x="40" y="46"/>
                  <a:pt x="42" y="43"/>
                  <a:pt x="49" y="32"/>
                </a:cubicBezTo>
                <a:cubicBezTo>
                  <a:pt x="68" y="0"/>
                  <a:pt x="68" y="0"/>
                  <a:pt x="68" y="0"/>
                </a:cubicBezTo>
                <a:lnTo>
                  <a:pt x="8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02410" tIns="51205" rIns="102410" bIns="51205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02410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4032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11" name="TextBox 110"/>
          <p:cNvSpPr txBox="1"/>
          <p:nvPr userDrawn="1"/>
        </p:nvSpPr>
        <p:spPr>
          <a:xfrm>
            <a:off x="3544705" y="4120536"/>
            <a:ext cx="4288482" cy="241285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marL="0" marR="0" lvl="0" indent="0" algn="l" defTabSz="10241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68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$6.8 </a:t>
            </a:r>
            <a:r>
              <a:rPr kumimoji="0" lang="en-US" sz="1568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BILLION | </a:t>
            </a:r>
            <a:r>
              <a:rPr kumimoji="0" lang="en-US" sz="1568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109,000</a:t>
            </a:r>
            <a:r>
              <a:rPr kumimoji="0" lang="en-US" sz="1568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EMPLOYEES | </a:t>
            </a:r>
            <a:r>
              <a:rPr kumimoji="0" lang="en-US" sz="1568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31</a:t>
            </a:r>
            <a:r>
              <a:rPr kumimoji="0" lang="en-US" sz="1568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COUNTRIES</a:t>
            </a:r>
          </a:p>
        </p:txBody>
      </p:sp>
    </p:spTree>
    <p:extLst>
      <p:ext uri="{BB962C8B-B14F-4D97-AF65-F5344CB8AC3E}">
        <p14:creationId xmlns:p14="http://schemas.microsoft.com/office/powerpoint/2010/main" val="3035591240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EA930-DA2A-46DD-8B90-9AE837326D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00E127-507F-4736-8C42-7A401D1C24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C79C29-F2CF-461E-A537-5E59C3E85A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99F8D-1094-4A2D-ADF1-FA189F386C29}" type="datetimeFigureOut">
              <a:rPr lang="en-IN" smtClean="0"/>
              <a:t>06-05-2021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F231D5-CED6-4274-B2E8-CA61D61F91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E66B68-303F-4D23-B381-DABBE928B7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8C89C-EDBE-43D1-AF2A-3428D485235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908287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E5F42A-F61E-4814-8548-B48E48364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A621F2-E519-498E-8040-F91364B075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EB76CE-1342-4FFA-B891-39AB60FE5A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393193-C447-45A7-854E-ED5CE51619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99F8D-1094-4A2D-ADF1-FA189F386C29}" type="datetimeFigureOut">
              <a:rPr lang="en-IN" smtClean="0"/>
              <a:t>06-05-2021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BEC2AA-139F-4735-98E5-CA253E0520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481321-2268-4A83-8E6F-179EE108F7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8C89C-EDBE-43D1-AF2A-3428D485235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715296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F850A-BD9F-4826-9648-542544706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545087-D917-41F2-81FC-32640C1F89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01EADA-9997-483C-A97D-9461148A8F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E283ED5-AD8F-4AD8-ABA7-1B47E251FCB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7270A58-0990-4B6B-8CE4-49918687DE6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B166DFF-1947-4D7D-A608-F0408EB417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99F8D-1094-4A2D-ADF1-FA189F386C29}" type="datetimeFigureOut">
              <a:rPr lang="en-IN" smtClean="0"/>
              <a:t>06-05-2021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CB730F6-7121-4166-B5E2-FDB106B8C1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92A30C4-6BDF-4B9B-97A4-E68F91FFE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8C89C-EDBE-43D1-AF2A-3428D485235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854023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2EC984-2C72-4D24-A3A2-11930CF39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38A602-BE7D-4550-87FE-628503AA02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99F8D-1094-4A2D-ADF1-FA189F386C29}" type="datetimeFigureOut">
              <a:rPr lang="en-IN" smtClean="0"/>
              <a:t>06-05-2021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A5813E-7943-452E-B43C-0CAB21E366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81C7E7-3066-4F51-9630-34C0C1A12E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8C89C-EDBE-43D1-AF2A-3428D485235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929827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EDC226E-A091-4428-8A45-6F13ADB1F2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99F8D-1094-4A2D-ADF1-FA189F386C29}" type="datetimeFigureOut">
              <a:rPr lang="en-IN" smtClean="0"/>
              <a:t>06-05-2021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588323F-0BFB-4CA6-9CB4-0A8DC13BB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D23205-B1F1-420C-8810-E455A1C6E5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8C89C-EDBE-43D1-AF2A-3428D485235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072197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46FE2-8982-4DF1-8CE6-C20695BC9A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042A72-759E-4E82-A6E5-6D0F1E38EF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CC155B-B85F-4640-B10D-74B66F9353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D5D2D1-D789-4434-8496-5AF46B5AD0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99F8D-1094-4A2D-ADF1-FA189F386C29}" type="datetimeFigureOut">
              <a:rPr lang="en-IN" smtClean="0"/>
              <a:t>06-05-2021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3DAB38-48A5-43FF-9D63-E0DC9F48E8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862C04-AD28-40F8-A2B9-1C3A4318F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8C89C-EDBE-43D1-AF2A-3428D485235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596020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4DD1C-7BC2-4284-920D-85F0F6F9BE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88D3D8C-4D12-46A3-980F-2D707DF5E22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7B18A5-E6F1-4BE6-B981-DF8671A109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A8ABDD-79A6-4C87-8D5F-B6D0FA187F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99F8D-1094-4A2D-ADF1-FA189F386C29}" type="datetimeFigureOut">
              <a:rPr lang="en-IN" smtClean="0"/>
              <a:t>06-05-2021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7DEDA2-CCD1-4524-BBCF-26499A5B90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C2FE69-E7A9-4B2E-8090-A9CEA32FD8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8C89C-EDBE-43D1-AF2A-3428D485235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458655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.jpe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6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7" Type="http://schemas.openxmlformats.org/officeDocument/2006/relationships/image" Target="../media/image4.jpeg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21.xml"/><Relationship Id="rId4" Type="http://schemas.openxmlformats.org/officeDocument/2006/relationships/slideLayout" Target="../slideLayouts/slideLayout20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eg"/><Relationship Id="rId3" Type="http://schemas.openxmlformats.org/officeDocument/2006/relationships/slideLayout" Target="../slideLayouts/slideLayout24.xml"/><Relationship Id="rId7" Type="http://schemas.openxmlformats.org/officeDocument/2006/relationships/theme" Target="../theme/theme5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5.xml"/><Relationship Id="rId9" Type="http://schemas.openxmlformats.org/officeDocument/2006/relationships/image" Target="../media/image7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1741206-F14C-4378-9EC4-6446BB0595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36F38E-2640-4EF2-902A-8786380358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75EE65-B951-474E-A4B9-79E3207C8D4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399F8D-1094-4A2D-ADF1-FA189F386C29}" type="datetimeFigureOut">
              <a:rPr lang="en-IN" smtClean="0"/>
              <a:t>06-05-2021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EF85C3-BF93-48E3-ACF9-57458A870B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B78E8B-1AD0-44FD-BF8A-13497D5240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88C89C-EDBE-43D1-AF2A-3428D485235A}" type="slidenum">
              <a:rPr lang="en-IN" smtClean="0"/>
              <a:t>‹#›</a:t>
            </a:fld>
            <a:endParaRPr lang="en-I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BDFFA9-D568-4507-82BD-853BFBFF54B3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watermark"/>
              </p:ext>
            </p:extLst>
          </p:nvPr>
        </p:nvSpPr>
        <p:spPr>
          <a:xfrm rot="-1800000">
            <a:off x="5691188" y="3352800"/>
            <a:ext cx="654050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ctr"/>
            <a:r>
              <a:rPr lang="en-US" sz="100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0195962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79200" y="260022"/>
            <a:ext cx="10477986" cy="6123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9199" y="1249341"/>
            <a:ext cx="11345747" cy="49276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3" name="Rectangle 13"/>
          <p:cNvSpPr>
            <a:spLocks noChangeArrowheads="1"/>
          </p:cNvSpPr>
          <p:nvPr userDrawn="1"/>
        </p:nvSpPr>
        <p:spPr bwMode="auto">
          <a:xfrm>
            <a:off x="379199" y="6592375"/>
            <a:ext cx="110608" cy="979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ctr" anchorCtr="1">
            <a:spAutoFit/>
          </a:bodyPr>
          <a:lstStyle/>
          <a:p>
            <a:pPr algn="r" defTabSz="760512"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fld id="{70DF7A75-D80B-459D-B033-E7BFAB0290B5}" type="slidenum">
              <a:rPr lang="it-IT" sz="700">
                <a:solidFill>
                  <a:srgbClr val="000000"/>
                </a:solidFill>
                <a:ea typeface="Arial" charset="0"/>
                <a:cs typeface="Arial" charset="0"/>
              </a:rPr>
              <a:pPr algn="r" defTabSz="760512" eaLnBrk="0" fontAlgn="auto" hangingPunct="0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it-IT" sz="700">
              <a:solidFill>
                <a:srgbClr val="000000"/>
              </a:solidFill>
              <a:ea typeface="Arial" charset="0"/>
              <a:cs typeface="Arial" charset="0"/>
            </a:endParaRPr>
          </a:p>
        </p:txBody>
      </p:sp>
      <p:cxnSp>
        <p:nvCxnSpPr>
          <p:cNvPr id="24" name="Straight Connector 23"/>
          <p:cNvCxnSpPr/>
          <p:nvPr userDrawn="1"/>
        </p:nvCxnSpPr>
        <p:spPr bwMode="auto">
          <a:xfrm>
            <a:off x="622800" y="6513647"/>
            <a:ext cx="0" cy="344353"/>
          </a:xfrm>
          <a:prstGeom prst="line">
            <a:avLst/>
          </a:prstGeom>
          <a:ln>
            <a:headEnd type="none" w="sm" len="sm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 userDrawn="1"/>
        </p:nvSpPr>
        <p:spPr>
          <a:xfrm>
            <a:off x="7103987" y="6554367"/>
            <a:ext cx="4580015" cy="173944"/>
          </a:xfrm>
          <a:prstGeom prst="rect">
            <a:avLst/>
          </a:prstGeom>
        </p:spPr>
        <p:txBody>
          <a:bodyPr lIns="82808" tIns="41404" rIns="82808" bIns="41404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solidFill>
                  <a:srgbClr val="000000"/>
                </a:solidFill>
                <a:ea typeface="Arial" charset="0"/>
                <a:cs typeface="Arial" charset="0"/>
              </a:rPr>
              <a:t>Copyright © 2016 HCL Technologies Limited  |  www.hcltech.com</a:t>
            </a:r>
          </a:p>
        </p:txBody>
      </p:sp>
      <p:pic>
        <p:nvPicPr>
          <p:cNvPr id="26" name="Picture 25"/>
          <p:cNvPicPr>
            <a:picLocks noChangeAspect="1"/>
          </p:cNvPicPr>
          <p:nvPr userDrawn="1"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123607" y="6248400"/>
            <a:ext cx="1601339" cy="333233"/>
          </a:xfrm>
          <a:prstGeom prst="rect">
            <a:avLst/>
          </a:prstGeom>
        </p:spPr>
      </p:pic>
      <p:sp>
        <p:nvSpPr>
          <p:cNvPr id="27" name="Rectangle 26"/>
          <p:cNvSpPr/>
          <p:nvPr userDrawn="1"/>
        </p:nvSpPr>
        <p:spPr>
          <a:xfrm>
            <a:off x="657793" y="6554367"/>
            <a:ext cx="2907323" cy="173944"/>
          </a:xfrm>
          <a:prstGeom prst="rect">
            <a:avLst/>
          </a:prstGeom>
        </p:spPr>
        <p:txBody>
          <a:bodyPr wrap="square" lIns="82808" tIns="41404" rIns="82808" bIns="41404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solidFill>
                  <a:prstClr val="black"/>
                </a:solidFill>
                <a:ea typeface="Arial" charset="0"/>
                <a:cs typeface="Arial" charset="0"/>
              </a:rPr>
              <a:t>HCL Technologies Confidential   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379199" y="1072055"/>
            <a:ext cx="1134574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2432282D-6FCA-4979-8867-C28635023FA1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watermark"/>
              </p:ext>
            </p:extLst>
          </p:nvPr>
        </p:nvSpPr>
        <p:spPr>
          <a:xfrm rot="-1800000">
            <a:off x="5691188" y="3352800"/>
            <a:ext cx="654050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ctr"/>
            <a:r>
              <a:rPr lang="en-US" sz="100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38731283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30" r:id="rId2"/>
    <p:sldLayoutId id="2147483731" r:id="rId3"/>
    <p:sldLayoutId id="2147483732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 cap="all" baseline="0">
          <a:solidFill>
            <a:schemeClr val="bg2"/>
          </a:solidFill>
          <a:latin typeface="Calibri" charset="0"/>
          <a:ea typeface="Calibri" charset="0"/>
          <a:cs typeface="Calibri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Calibri" charset="0"/>
          <a:ea typeface="Calibri" charset="0"/>
          <a:cs typeface="Calibri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Calibri" charset="0"/>
          <a:ea typeface="Calibri" charset="0"/>
          <a:cs typeface="Calibri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Calibri" charset="0"/>
          <a:ea typeface="Calibri" charset="0"/>
          <a:cs typeface="Calibri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Calibri" charset="0"/>
          <a:ea typeface="Calibri" charset="0"/>
          <a:cs typeface="Calibri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Calibri" charset="0"/>
          <a:ea typeface="Calibri" charset="0"/>
          <a:cs typeface="Calibri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06402" y="1219201"/>
            <a:ext cx="11379200" cy="4976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406402" y="118755"/>
            <a:ext cx="113792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5720" tIns="45720" rIns="4572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pic>
        <p:nvPicPr>
          <p:cNvPr id="15" name="Picture 14" descr="HCL logo-09.png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08" t="28162" r="16433" b="25386"/>
          <a:stretch/>
        </p:blipFill>
        <p:spPr bwMode="auto">
          <a:xfrm>
            <a:off x="10641368" y="6287948"/>
            <a:ext cx="1349406" cy="3077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Rectangle 15"/>
          <p:cNvSpPr/>
          <p:nvPr userDrawn="1"/>
        </p:nvSpPr>
        <p:spPr>
          <a:xfrm>
            <a:off x="406400" y="6565685"/>
            <a:ext cx="267772" cy="153888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>
            <a:lvl1pPr defTabSz="1217613" eaLnBrk="0" hangingPunct="0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1217613" eaLnBrk="0" hangingPunct="0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1217613" eaLnBrk="0" hangingPunct="0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1217613" eaLnBrk="0" hangingPunct="0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1217613" eaLnBrk="0" hangingPunct="0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12176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12176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12176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12176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12172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859F80E-620D-49A1-BE04-AB53E30ABC2A}" type="slidenum">
              <a:rPr kumimoji="0" lang="it-IT" sz="1000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" panose="020B0502040204020203" pitchFamily="34" charset="0"/>
              </a:rPr>
              <a:pPr marL="0" marR="0" lvl="0" indent="0" algn="l" defTabSz="121724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kumimoji="0" lang="it-IT" sz="1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" panose="020B0502040204020203" pitchFamily="34" charset="0"/>
              </a:rPr>
              <a:t>  |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" panose="020B0502040204020203" pitchFamily="34" charset="0"/>
            </a:endParaRPr>
          </a:p>
        </p:txBody>
      </p:sp>
      <p:cxnSp>
        <p:nvCxnSpPr>
          <p:cNvPr id="3" name="Straight Connector 2"/>
          <p:cNvCxnSpPr/>
          <p:nvPr userDrawn="1"/>
        </p:nvCxnSpPr>
        <p:spPr bwMode="auto">
          <a:xfrm>
            <a:off x="0" y="868680"/>
            <a:ext cx="12192127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bg2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10" name="Rectangle 9"/>
          <p:cNvSpPr/>
          <p:nvPr userDrawn="1"/>
        </p:nvSpPr>
        <p:spPr>
          <a:xfrm>
            <a:off x="9009272" y="6565685"/>
            <a:ext cx="2967932" cy="153888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>
            <a:lvl1pPr defTabSz="1217613" eaLnBrk="0" hangingPunct="0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1217613" eaLnBrk="0" hangingPunct="0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1217613" eaLnBrk="0" hangingPunct="0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1217613" eaLnBrk="0" hangingPunct="0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1217613" eaLnBrk="0" hangingPunct="0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12176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12176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12176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12176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12172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" panose="020B0502040204020203" pitchFamily="34" charset="0"/>
              </a:rPr>
              <a:t>Copyright © 2016 HCL Technologies |  www.hcltech.com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721490" y="6564344"/>
            <a:ext cx="774715" cy="153888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>
            <a:lvl1pPr defTabSz="1217613" eaLnBrk="0" hangingPunct="0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1217613" eaLnBrk="0" hangingPunct="0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1217613" eaLnBrk="0" hangingPunct="0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1217613" eaLnBrk="0" hangingPunct="0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1217613" eaLnBrk="0" hangingPunct="0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12176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12176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12176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12176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12172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" panose="020B0502040204020203" pitchFamily="34" charset="0"/>
              </a:rPr>
              <a:t>CONFIDENTIAL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ACD0F2-B09A-4B2B-8DDA-73A559B8306D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watermark"/>
              </p:ext>
            </p:extLst>
          </p:nvPr>
        </p:nvSpPr>
        <p:spPr>
          <a:xfrm rot="-1800000">
            <a:off x="5691188" y="3352800"/>
            <a:ext cx="654050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ctr"/>
            <a:r>
              <a:rPr lang="en-US" sz="100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39673868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9" r:id="rId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799" b="1" cap="none" baseline="0">
          <a:solidFill>
            <a:srgbClr val="1451A3"/>
          </a:solidFill>
          <a:latin typeface="Calibri" panose="020F0502020204030204" pitchFamily="34" charset="0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399" b="1">
          <a:solidFill>
            <a:srgbClr val="00529B"/>
          </a:solidFill>
          <a:latin typeface="Novecento Book" pitchFamily="50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399" b="1">
          <a:solidFill>
            <a:srgbClr val="00529B"/>
          </a:solidFill>
          <a:latin typeface="Novecento Book" pitchFamily="50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399" b="1">
          <a:solidFill>
            <a:srgbClr val="00529B"/>
          </a:solidFill>
          <a:latin typeface="Novecento Book" pitchFamily="50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399" b="1">
          <a:solidFill>
            <a:srgbClr val="00529B"/>
          </a:solidFill>
          <a:latin typeface="Novecento Book" pitchFamily="50" charset="0"/>
        </a:defRPr>
      </a:lvl5pPr>
      <a:lvl6pPr marL="457063" algn="l" rtl="0" fontAlgn="base">
        <a:spcBef>
          <a:spcPct val="0"/>
        </a:spcBef>
        <a:spcAft>
          <a:spcPct val="0"/>
        </a:spcAft>
        <a:defRPr sz="2399" b="1">
          <a:solidFill>
            <a:schemeClr val="bg1"/>
          </a:solidFill>
          <a:latin typeface="Arial" charset="0"/>
        </a:defRPr>
      </a:lvl6pPr>
      <a:lvl7pPr marL="914126" algn="l" rtl="0" fontAlgn="base">
        <a:spcBef>
          <a:spcPct val="0"/>
        </a:spcBef>
        <a:spcAft>
          <a:spcPct val="0"/>
        </a:spcAft>
        <a:defRPr sz="2399" b="1">
          <a:solidFill>
            <a:schemeClr val="bg1"/>
          </a:solidFill>
          <a:latin typeface="Arial" charset="0"/>
        </a:defRPr>
      </a:lvl7pPr>
      <a:lvl8pPr marL="1371189" algn="l" rtl="0" fontAlgn="base">
        <a:spcBef>
          <a:spcPct val="0"/>
        </a:spcBef>
        <a:spcAft>
          <a:spcPct val="0"/>
        </a:spcAft>
        <a:defRPr sz="2399" b="1">
          <a:solidFill>
            <a:schemeClr val="bg1"/>
          </a:solidFill>
          <a:latin typeface="Arial" charset="0"/>
        </a:defRPr>
      </a:lvl8pPr>
      <a:lvl9pPr marL="1828251" algn="l" rtl="0" fontAlgn="base">
        <a:spcBef>
          <a:spcPct val="0"/>
        </a:spcBef>
        <a:spcAft>
          <a:spcPct val="0"/>
        </a:spcAft>
        <a:defRPr sz="2399" b="1">
          <a:solidFill>
            <a:schemeClr val="bg1"/>
          </a:solidFill>
          <a:latin typeface="Arial" charset="0"/>
        </a:defRPr>
      </a:lvl9pPr>
    </p:titleStyle>
    <p:bodyStyle>
      <a:lvl1pPr marL="345971" indent="-345971" algn="l" rtl="0" eaLnBrk="0" fontAlgn="base" hangingPunct="0">
        <a:spcBef>
          <a:spcPct val="100000"/>
        </a:spcBef>
        <a:spcAft>
          <a:spcPct val="0"/>
        </a:spcAft>
        <a:buClr>
          <a:schemeClr val="tx1"/>
        </a:buClr>
        <a:buFont typeface="Webdings" panose="05030102010509060703" pitchFamily="18" charset="2"/>
        <a:buChar char="4"/>
        <a:defRPr sz="1999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1pPr>
      <a:lvl2pPr marL="568155" indent="-228531" algn="l" rtl="0" eaLnBrk="0" fontAlgn="base" hangingPunct="0">
        <a:spcBef>
          <a:spcPct val="5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1799">
          <a:solidFill>
            <a:schemeClr val="tx1"/>
          </a:solidFill>
          <a:latin typeface="Calibri" panose="020F0502020204030204" pitchFamily="34" charset="0"/>
        </a:defRPr>
      </a:lvl2pPr>
      <a:lvl3pPr marL="798273" indent="-228531" algn="l" rtl="0" eaLnBrk="0" fontAlgn="base" hangingPunct="0">
        <a:spcBef>
          <a:spcPct val="50000"/>
        </a:spcBef>
        <a:spcAft>
          <a:spcPct val="0"/>
        </a:spcAft>
        <a:buClr>
          <a:schemeClr val="tx1"/>
        </a:buClr>
        <a:buFont typeface="Symbol" panose="05050102010706020507" pitchFamily="18" charset="2"/>
        <a:buChar char="·"/>
        <a:defRPr sz="1799">
          <a:solidFill>
            <a:schemeClr val="tx1"/>
          </a:solidFill>
          <a:latin typeface="Calibri" panose="020F0502020204030204" pitchFamily="34" charset="0"/>
        </a:defRPr>
      </a:lvl3pPr>
      <a:lvl4pPr marL="904604" indent="-219009" algn="l" rtl="0" eaLnBrk="0" fontAlgn="base" hangingPunct="0">
        <a:spcBef>
          <a:spcPct val="5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1200">
          <a:solidFill>
            <a:schemeClr val="tx1"/>
          </a:solidFill>
          <a:latin typeface="+mn-lt"/>
        </a:defRPr>
      </a:lvl4pPr>
      <a:lvl5pPr marL="1133135" indent="-219009" algn="l" rtl="0" eaLnBrk="0" fontAlgn="base" hangingPunct="0">
        <a:spcBef>
          <a:spcPct val="5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1200">
          <a:solidFill>
            <a:schemeClr val="tx1"/>
          </a:solidFill>
          <a:latin typeface="+mn-lt"/>
        </a:defRPr>
      </a:lvl5pPr>
      <a:lvl6pPr marL="1590198" indent="-219009" algn="l" rtl="0" fontAlgn="base">
        <a:spcBef>
          <a:spcPct val="5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1400">
          <a:solidFill>
            <a:schemeClr val="tx1"/>
          </a:solidFill>
          <a:latin typeface="+mn-lt"/>
        </a:defRPr>
      </a:lvl6pPr>
      <a:lvl7pPr marL="2047261" indent="-219009" algn="l" rtl="0" fontAlgn="base">
        <a:spcBef>
          <a:spcPct val="5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1400">
          <a:solidFill>
            <a:schemeClr val="tx1"/>
          </a:solidFill>
          <a:latin typeface="+mn-lt"/>
        </a:defRPr>
      </a:lvl7pPr>
      <a:lvl8pPr marL="2504323" indent="-219009" algn="l" rtl="0" fontAlgn="base">
        <a:spcBef>
          <a:spcPct val="5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1400">
          <a:solidFill>
            <a:schemeClr val="tx1"/>
          </a:solidFill>
          <a:latin typeface="+mn-lt"/>
        </a:defRPr>
      </a:lvl8pPr>
      <a:lvl9pPr marL="2961386" indent="-219009" algn="l" rtl="0" fontAlgn="base">
        <a:spcBef>
          <a:spcPct val="5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14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26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9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1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7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:\Jobs\Layout &amp; Template\Temp\Template_1\Airbus Inner.jpg"/>
          <p:cNvPicPr>
            <a:picLocks noChangeAspect="1" noChangeArrowheads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436"/>
          <a:stretch/>
        </p:blipFill>
        <p:spPr bwMode="auto">
          <a:xfrm>
            <a:off x="1" y="834500"/>
            <a:ext cx="12192000" cy="2160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06401" y="1219203"/>
            <a:ext cx="113792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406401" y="15875"/>
            <a:ext cx="11379200" cy="74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5720" tIns="45720" rIns="4572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cxnSp>
        <p:nvCxnSpPr>
          <p:cNvPr id="8" name="Straight Connector 7"/>
          <p:cNvCxnSpPr/>
          <p:nvPr userDrawn="1"/>
        </p:nvCxnSpPr>
        <p:spPr bwMode="auto">
          <a:xfrm>
            <a:off x="626533" y="6577017"/>
            <a:ext cx="0" cy="280987"/>
          </a:xfrm>
          <a:prstGeom prst="line">
            <a:avLst/>
          </a:prstGeom>
          <a:ln>
            <a:headEnd type="none" w="sm" len="sm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/>
          <p:cNvSpPr txBox="1">
            <a:spLocks/>
          </p:cNvSpPr>
          <p:nvPr userDrawn="1"/>
        </p:nvSpPr>
        <p:spPr>
          <a:xfrm>
            <a:off x="65618" y="6569079"/>
            <a:ext cx="438149" cy="214313"/>
          </a:xfrm>
          <a:prstGeom prst="rect">
            <a:avLst/>
          </a:prstGeom>
        </p:spPr>
        <p:txBody>
          <a:bodyPr rIns="0">
            <a:spAutoFit/>
          </a:bodyPr>
          <a:lstStyle>
            <a:defPPr>
              <a:defRPr lang="en-US"/>
            </a:defPPr>
            <a:lvl1pPr algn="r">
              <a:defRPr sz="800">
                <a:latin typeface="+mj-lt"/>
                <a:ea typeface="Verdana" pitchFamily="34" charset="0"/>
                <a:cs typeface="Verdana" pitchFamily="34" charset="0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823B0A0-E57E-4997-A225-4A65D3F8EB83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Verdana" pitchFamily="34" charset="0"/>
                <a:cs typeface="Verdana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Verdana" pitchFamily="34" charset="0"/>
              <a:cs typeface="Verdana" pitchFamily="34" charset="0"/>
            </a:endParaRPr>
          </a:p>
        </p:txBody>
      </p:sp>
      <p:sp>
        <p:nvSpPr>
          <p:cNvPr id="13" name="Rectangle 6"/>
          <p:cNvSpPr>
            <a:spLocks/>
          </p:cNvSpPr>
          <p:nvPr userDrawn="1"/>
        </p:nvSpPr>
        <p:spPr bwMode="auto">
          <a:xfrm>
            <a:off x="8703653" y="6597039"/>
            <a:ext cx="3077124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40" rIns="0">
            <a:spAutoFit/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Verdana" pitchFamily="34" charset="0"/>
                <a:cs typeface="Verdana" pitchFamily="34" charset="0"/>
              </a:rPr>
              <a:t>Copyright © 2016 HCL Technologies Limited  |  www.hcltech.com</a:t>
            </a:r>
          </a:p>
        </p:txBody>
      </p:sp>
      <p:grpSp>
        <p:nvGrpSpPr>
          <p:cNvPr id="14" name="Group 5"/>
          <p:cNvGrpSpPr>
            <a:grpSpLocks noChangeAspect="1"/>
          </p:cNvGrpSpPr>
          <p:nvPr userDrawn="1"/>
        </p:nvGrpSpPr>
        <p:grpSpPr bwMode="auto">
          <a:xfrm>
            <a:off x="10831204" y="6446252"/>
            <a:ext cx="943221" cy="160337"/>
            <a:chOff x="5094" y="3939"/>
            <a:chExt cx="1488" cy="255"/>
          </a:xfrm>
        </p:grpSpPr>
        <p:sp>
          <p:nvSpPr>
            <p:cNvPr id="15" name="AutoShape 4"/>
            <p:cNvSpPr>
              <a:spLocks noChangeAspect="1" noChangeArrowheads="1" noTextEdit="1"/>
            </p:cNvSpPr>
            <p:nvPr userDrawn="1"/>
          </p:nvSpPr>
          <p:spPr bwMode="auto">
            <a:xfrm>
              <a:off x="5094" y="3939"/>
              <a:ext cx="1488" cy="2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6" name="Freeform 6"/>
            <p:cNvSpPr>
              <a:spLocks/>
            </p:cNvSpPr>
            <p:nvPr userDrawn="1"/>
          </p:nvSpPr>
          <p:spPr bwMode="auto">
            <a:xfrm>
              <a:off x="5122" y="3965"/>
              <a:ext cx="555" cy="194"/>
            </a:xfrm>
            <a:custGeom>
              <a:avLst/>
              <a:gdLst>
                <a:gd name="T0" fmla="*/ 0 w 555"/>
                <a:gd name="T1" fmla="*/ 194 h 194"/>
                <a:gd name="T2" fmla="*/ 156 w 555"/>
                <a:gd name="T3" fmla="*/ 194 h 194"/>
                <a:gd name="T4" fmla="*/ 189 w 555"/>
                <a:gd name="T5" fmla="*/ 116 h 194"/>
                <a:gd name="T6" fmla="*/ 343 w 555"/>
                <a:gd name="T7" fmla="*/ 116 h 194"/>
                <a:gd name="T8" fmla="*/ 310 w 555"/>
                <a:gd name="T9" fmla="*/ 194 h 194"/>
                <a:gd name="T10" fmla="*/ 468 w 555"/>
                <a:gd name="T11" fmla="*/ 194 h 194"/>
                <a:gd name="T12" fmla="*/ 555 w 555"/>
                <a:gd name="T13" fmla="*/ 0 h 194"/>
                <a:gd name="T14" fmla="*/ 395 w 555"/>
                <a:gd name="T15" fmla="*/ 0 h 194"/>
                <a:gd name="T16" fmla="*/ 366 w 555"/>
                <a:gd name="T17" fmla="*/ 66 h 194"/>
                <a:gd name="T18" fmla="*/ 213 w 555"/>
                <a:gd name="T19" fmla="*/ 66 h 194"/>
                <a:gd name="T20" fmla="*/ 241 w 555"/>
                <a:gd name="T21" fmla="*/ 0 h 194"/>
                <a:gd name="T22" fmla="*/ 85 w 555"/>
                <a:gd name="T23" fmla="*/ 0 h 194"/>
                <a:gd name="T24" fmla="*/ 0 w 555"/>
                <a:gd name="T25" fmla="*/ 194 h 19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555" h="194">
                  <a:moveTo>
                    <a:pt x="0" y="194"/>
                  </a:moveTo>
                  <a:lnTo>
                    <a:pt x="156" y="194"/>
                  </a:lnTo>
                  <a:lnTo>
                    <a:pt x="189" y="116"/>
                  </a:lnTo>
                  <a:lnTo>
                    <a:pt x="343" y="116"/>
                  </a:lnTo>
                  <a:lnTo>
                    <a:pt x="310" y="194"/>
                  </a:lnTo>
                  <a:lnTo>
                    <a:pt x="468" y="194"/>
                  </a:lnTo>
                  <a:lnTo>
                    <a:pt x="555" y="0"/>
                  </a:lnTo>
                  <a:lnTo>
                    <a:pt x="395" y="0"/>
                  </a:lnTo>
                  <a:lnTo>
                    <a:pt x="366" y="66"/>
                  </a:lnTo>
                  <a:lnTo>
                    <a:pt x="213" y="66"/>
                  </a:lnTo>
                  <a:lnTo>
                    <a:pt x="241" y="0"/>
                  </a:lnTo>
                  <a:lnTo>
                    <a:pt x="85" y="0"/>
                  </a:lnTo>
                  <a:lnTo>
                    <a:pt x="0" y="194"/>
                  </a:lnTo>
                  <a:close/>
                </a:path>
              </a:pathLst>
            </a:custGeom>
            <a:solidFill>
              <a:srgbClr val="0052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7" name="Freeform 7"/>
            <p:cNvSpPr>
              <a:spLocks/>
            </p:cNvSpPr>
            <p:nvPr userDrawn="1"/>
          </p:nvSpPr>
          <p:spPr bwMode="auto">
            <a:xfrm>
              <a:off x="5649" y="3949"/>
              <a:ext cx="524" cy="222"/>
            </a:xfrm>
            <a:custGeom>
              <a:avLst/>
              <a:gdLst>
                <a:gd name="T0" fmla="*/ 885 w 222"/>
                <a:gd name="T1" fmla="*/ 196 h 94"/>
                <a:gd name="T2" fmla="*/ 1237 w 222"/>
                <a:gd name="T3" fmla="*/ 196 h 94"/>
                <a:gd name="T4" fmla="*/ 1015 w 222"/>
                <a:gd name="T5" fmla="*/ 45 h 94"/>
                <a:gd name="T6" fmla="*/ 189 w 222"/>
                <a:gd name="T7" fmla="*/ 139 h 94"/>
                <a:gd name="T8" fmla="*/ 172 w 222"/>
                <a:gd name="T9" fmla="*/ 458 h 94"/>
                <a:gd name="T10" fmla="*/ 852 w 222"/>
                <a:gd name="T11" fmla="*/ 484 h 94"/>
                <a:gd name="T12" fmla="*/ 1164 w 222"/>
                <a:gd name="T13" fmla="*/ 345 h 94"/>
                <a:gd name="T14" fmla="*/ 807 w 222"/>
                <a:gd name="T15" fmla="*/ 345 h 94"/>
                <a:gd name="T16" fmla="*/ 630 w 222"/>
                <a:gd name="T17" fmla="*/ 401 h 94"/>
                <a:gd name="T18" fmla="*/ 439 w 222"/>
                <a:gd name="T19" fmla="*/ 267 h 94"/>
                <a:gd name="T20" fmla="*/ 701 w 222"/>
                <a:gd name="T21" fmla="*/ 139 h 94"/>
                <a:gd name="T22" fmla="*/ 885 w 222"/>
                <a:gd name="T23" fmla="*/ 196 h 9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222" h="94">
                  <a:moveTo>
                    <a:pt x="159" y="35"/>
                  </a:moveTo>
                  <a:cubicBezTo>
                    <a:pt x="222" y="35"/>
                    <a:pt x="222" y="35"/>
                    <a:pt x="222" y="35"/>
                  </a:cubicBezTo>
                  <a:cubicBezTo>
                    <a:pt x="221" y="21"/>
                    <a:pt x="208" y="12"/>
                    <a:pt x="182" y="8"/>
                  </a:cubicBezTo>
                  <a:cubicBezTo>
                    <a:pt x="130" y="0"/>
                    <a:pt x="74" y="3"/>
                    <a:pt x="34" y="25"/>
                  </a:cubicBezTo>
                  <a:cubicBezTo>
                    <a:pt x="2" y="43"/>
                    <a:pt x="0" y="69"/>
                    <a:pt x="31" y="82"/>
                  </a:cubicBezTo>
                  <a:cubicBezTo>
                    <a:pt x="58" y="93"/>
                    <a:pt x="113" y="94"/>
                    <a:pt x="153" y="87"/>
                  </a:cubicBezTo>
                  <a:cubicBezTo>
                    <a:pt x="179" y="83"/>
                    <a:pt x="198" y="74"/>
                    <a:pt x="209" y="62"/>
                  </a:cubicBezTo>
                  <a:cubicBezTo>
                    <a:pt x="145" y="62"/>
                    <a:pt x="145" y="62"/>
                    <a:pt x="145" y="62"/>
                  </a:cubicBezTo>
                  <a:cubicBezTo>
                    <a:pt x="137" y="68"/>
                    <a:pt x="126" y="71"/>
                    <a:pt x="113" y="72"/>
                  </a:cubicBezTo>
                  <a:cubicBezTo>
                    <a:pt x="77" y="72"/>
                    <a:pt x="72" y="61"/>
                    <a:pt x="79" y="48"/>
                  </a:cubicBezTo>
                  <a:cubicBezTo>
                    <a:pt x="86" y="34"/>
                    <a:pt x="102" y="25"/>
                    <a:pt x="126" y="25"/>
                  </a:cubicBezTo>
                  <a:cubicBezTo>
                    <a:pt x="145" y="24"/>
                    <a:pt x="154" y="28"/>
                    <a:pt x="159" y="35"/>
                  </a:cubicBezTo>
                  <a:close/>
                </a:path>
              </a:pathLst>
            </a:custGeom>
            <a:solidFill>
              <a:srgbClr val="0052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8" name="Freeform 8"/>
            <p:cNvSpPr>
              <a:spLocks/>
            </p:cNvSpPr>
            <p:nvPr userDrawn="1"/>
          </p:nvSpPr>
          <p:spPr bwMode="auto">
            <a:xfrm>
              <a:off x="6162" y="3965"/>
              <a:ext cx="403" cy="194"/>
            </a:xfrm>
            <a:custGeom>
              <a:avLst/>
              <a:gdLst>
                <a:gd name="T0" fmla="*/ 248 w 403"/>
                <a:gd name="T1" fmla="*/ 0 h 194"/>
                <a:gd name="T2" fmla="*/ 181 w 403"/>
                <a:gd name="T3" fmla="*/ 146 h 194"/>
                <a:gd name="T4" fmla="*/ 403 w 403"/>
                <a:gd name="T5" fmla="*/ 146 h 194"/>
                <a:gd name="T6" fmla="*/ 385 w 403"/>
                <a:gd name="T7" fmla="*/ 194 h 194"/>
                <a:gd name="T8" fmla="*/ 0 w 403"/>
                <a:gd name="T9" fmla="*/ 194 h 194"/>
                <a:gd name="T10" fmla="*/ 87 w 403"/>
                <a:gd name="T11" fmla="*/ 0 h 194"/>
                <a:gd name="T12" fmla="*/ 248 w 403"/>
                <a:gd name="T13" fmla="*/ 0 h 19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403" h="194">
                  <a:moveTo>
                    <a:pt x="248" y="0"/>
                  </a:moveTo>
                  <a:lnTo>
                    <a:pt x="181" y="146"/>
                  </a:lnTo>
                  <a:lnTo>
                    <a:pt x="403" y="146"/>
                  </a:lnTo>
                  <a:lnTo>
                    <a:pt x="385" y="194"/>
                  </a:lnTo>
                  <a:lnTo>
                    <a:pt x="0" y="194"/>
                  </a:lnTo>
                  <a:lnTo>
                    <a:pt x="87" y="0"/>
                  </a:lnTo>
                  <a:lnTo>
                    <a:pt x="248" y="0"/>
                  </a:lnTo>
                  <a:close/>
                </a:path>
              </a:pathLst>
            </a:custGeom>
            <a:solidFill>
              <a:srgbClr val="0052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2A941A5A-7ACA-4C41-81A5-A3E34973834D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watermark"/>
              </p:ext>
            </p:extLst>
          </p:nvPr>
        </p:nvSpPr>
        <p:spPr>
          <a:xfrm rot="-1800000">
            <a:off x="5691188" y="3352800"/>
            <a:ext cx="654050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ctr"/>
            <a:r>
              <a:rPr lang="en-US" sz="100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5471851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  <p:sldLayoutId id="2147483738" r:id="rId2"/>
    <p:sldLayoutId id="2147483739" r:id="rId3"/>
    <p:sldLayoutId id="2147483740" r:id="rId4"/>
    <p:sldLayoutId id="2147483741" r:id="rId5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 cap="all" baseline="0">
          <a:solidFill>
            <a:srgbClr val="00529B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</a:defRPr>
      </a:lvl9pPr>
    </p:titleStyle>
    <p:bodyStyle>
      <a:lvl1pPr marL="238125" indent="-238125" algn="l" rtl="0" eaLnBrk="0" fontAlgn="base" hangingPunct="0">
        <a:spcBef>
          <a:spcPct val="100000"/>
        </a:spcBef>
        <a:spcAft>
          <a:spcPct val="0"/>
        </a:spcAft>
        <a:buClr>
          <a:schemeClr val="tx1"/>
        </a:buClr>
        <a:buFont typeface="Wingdings 2" pitchFamily="18" charset="2"/>
        <a:buChar char="¡"/>
        <a:defRPr sz="16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17488" algn="l" rtl="0" eaLnBrk="0" fontAlgn="base" hangingPunct="0">
        <a:spcBef>
          <a:spcPct val="5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1400">
          <a:solidFill>
            <a:schemeClr val="tx1"/>
          </a:solidFill>
          <a:latin typeface="+mn-lt"/>
        </a:defRPr>
      </a:lvl2pPr>
      <a:lvl3pPr marL="676275" indent="-209550" algn="l" rtl="0" eaLnBrk="0" fontAlgn="base" hangingPunct="0">
        <a:spcBef>
          <a:spcPct val="5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1400">
          <a:solidFill>
            <a:schemeClr val="tx1"/>
          </a:solidFill>
          <a:latin typeface="+mn-lt"/>
        </a:defRPr>
      </a:lvl3pPr>
      <a:lvl4pPr marL="904875" indent="-219075" algn="l" rtl="0" eaLnBrk="0" fontAlgn="base" hangingPunct="0">
        <a:spcBef>
          <a:spcPct val="5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1400">
          <a:solidFill>
            <a:schemeClr val="tx1"/>
          </a:solidFill>
          <a:latin typeface="+mn-lt"/>
        </a:defRPr>
      </a:lvl4pPr>
      <a:lvl5pPr marL="1133475" indent="-219075" algn="l" rtl="0" eaLnBrk="0" fontAlgn="base" hangingPunct="0">
        <a:spcBef>
          <a:spcPct val="5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1400">
          <a:solidFill>
            <a:schemeClr val="tx1"/>
          </a:solidFill>
          <a:latin typeface="+mn-lt"/>
        </a:defRPr>
      </a:lvl5pPr>
      <a:lvl6pPr marL="1590675" indent="-219075" algn="l" rtl="0" fontAlgn="base">
        <a:spcBef>
          <a:spcPct val="5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1400">
          <a:solidFill>
            <a:schemeClr val="tx1"/>
          </a:solidFill>
          <a:latin typeface="+mn-lt"/>
        </a:defRPr>
      </a:lvl6pPr>
      <a:lvl7pPr marL="2047875" indent="-219075" algn="l" rtl="0" fontAlgn="base">
        <a:spcBef>
          <a:spcPct val="5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1400">
          <a:solidFill>
            <a:schemeClr val="tx1"/>
          </a:solidFill>
          <a:latin typeface="+mn-lt"/>
        </a:defRPr>
      </a:lvl7pPr>
      <a:lvl8pPr marL="2505075" indent="-219075" algn="l" rtl="0" fontAlgn="base">
        <a:spcBef>
          <a:spcPct val="5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1400">
          <a:solidFill>
            <a:schemeClr val="tx1"/>
          </a:solidFill>
          <a:latin typeface="+mn-lt"/>
        </a:defRPr>
      </a:lvl8pPr>
      <a:lvl9pPr marL="2962275" indent="-219075" algn="l" rtl="0" fontAlgn="base">
        <a:spcBef>
          <a:spcPct val="5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14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3" descr="G:\Jobs\Layout &amp; Template\Temp\Template_1\Airbus Inner.jpg"/>
          <p:cNvPicPr>
            <a:picLocks noChangeAspect="1" noChangeArrowheads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947"/>
          <a:stretch/>
        </p:blipFill>
        <p:spPr bwMode="auto">
          <a:xfrm>
            <a:off x="1" y="0"/>
            <a:ext cx="12192000" cy="1121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06401" y="1219201"/>
            <a:ext cx="11379200" cy="4976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406400" y="218170"/>
            <a:ext cx="9956800" cy="3447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cxnSp>
        <p:nvCxnSpPr>
          <p:cNvPr id="8" name="Straight Connector 7"/>
          <p:cNvCxnSpPr/>
          <p:nvPr userDrawn="1"/>
        </p:nvCxnSpPr>
        <p:spPr bwMode="auto">
          <a:xfrm>
            <a:off x="626532" y="6577015"/>
            <a:ext cx="0" cy="280987"/>
          </a:xfrm>
          <a:prstGeom prst="line">
            <a:avLst/>
          </a:prstGeom>
          <a:ln>
            <a:headEnd type="none" w="sm" len="sm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/>
          <p:cNvSpPr txBox="1">
            <a:spLocks/>
          </p:cNvSpPr>
          <p:nvPr userDrawn="1"/>
        </p:nvSpPr>
        <p:spPr>
          <a:xfrm>
            <a:off x="362703" y="6643776"/>
            <a:ext cx="141064" cy="137858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>
            <a:defPPr>
              <a:defRPr lang="en-US"/>
            </a:defPPr>
            <a:lvl1pPr algn="r">
              <a:defRPr sz="800">
                <a:latin typeface="+mj-lt"/>
                <a:ea typeface="Verdana" pitchFamily="34" charset="0"/>
                <a:cs typeface="Verdana" pitchFamily="34" charset="0"/>
              </a:defRPr>
            </a:lvl1pPr>
          </a:lstStyle>
          <a:p>
            <a:pPr marL="0" marR="0" lvl="0" indent="0" algn="r" defTabSz="102410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33B120D-C22C-43C1-97A5-1D247EFB43E2}" type="slidenum">
              <a:rPr kumimoji="0" lang="en-US" sz="896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Verdana" pitchFamily="34" charset="0"/>
                <a:cs typeface="Verdana" pitchFamily="34" charset="0"/>
              </a:rPr>
              <a:pPr marL="0" marR="0" lvl="0" indent="0" algn="r" defTabSz="102410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96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Verdana" pitchFamily="34" charset="0"/>
              <a:cs typeface="Verdana" pitchFamily="34" charset="0"/>
            </a:endParaRPr>
          </a:p>
        </p:txBody>
      </p:sp>
      <p:sp>
        <p:nvSpPr>
          <p:cNvPr id="13" name="Rectangle 12"/>
          <p:cNvSpPr>
            <a:spLocks/>
          </p:cNvSpPr>
          <p:nvPr userDrawn="1"/>
        </p:nvSpPr>
        <p:spPr>
          <a:xfrm>
            <a:off x="8436476" y="6583237"/>
            <a:ext cx="3340658" cy="137858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ctr" anchorCtr="0">
            <a:spAutoFit/>
          </a:bodyPr>
          <a:lstStyle/>
          <a:p>
            <a:pPr marL="0" marR="0" lvl="0" indent="0" algn="r" defTabSz="102410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96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Verdana" pitchFamily="34" charset="0"/>
                <a:cs typeface="Verdana" pitchFamily="34" charset="0"/>
              </a:rPr>
              <a:t>Copyright © 2016 HCL Technologies Limited  |  www.hcltech.com</a:t>
            </a:r>
          </a:p>
        </p:txBody>
      </p:sp>
      <p:grpSp>
        <p:nvGrpSpPr>
          <p:cNvPr id="20" name="Group 5"/>
          <p:cNvGrpSpPr>
            <a:grpSpLocks noChangeAspect="1"/>
          </p:cNvGrpSpPr>
          <p:nvPr userDrawn="1"/>
        </p:nvGrpSpPr>
        <p:grpSpPr bwMode="auto">
          <a:xfrm>
            <a:off x="10519834" y="6304283"/>
            <a:ext cx="1257300" cy="213783"/>
            <a:chOff x="5094" y="3939"/>
            <a:chExt cx="1488" cy="255"/>
          </a:xfrm>
        </p:grpSpPr>
        <p:sp>
          <p:nvSpPr>
            <p:cNvPr id="21" name="AutoShape 4"/>
            <p:cNvSpPr>
              <a:spLocks noChangeAspect="1" noChangeArrowheads="1" noTextEdit="1"/>
            </p:cNvSpPr>
            <p:nvPr userDrawn="1"/>
          </p:nvSpPr>
          <p:spPr bwMode="auto">
            <a:xfrm>
              <a:off x="5094" y="3939"/>
              <a:ext cx="1488" cy="2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102410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032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2" name="Freeform 6"/>
            <p:cNvSpPr>
              <a:spLocks/>
            </p:cNvSpPr>
            <p:nvPr userDrawn="1"/>
          </p:nvSpPr>
          <p:spPr bwMode="auto">
            <a:xfrm>
              <a:off x="5122" y="3965"/>
              <a:ext cx="555" cy="194"/>
            </a:xfrm>
            <a:custGeom>
              <a:avLst/>
              <a:gdLst>
                <a:gd name="T0" fmla="*/ 0 w 555"/>
                <a:gd name="T1" fmla="*/ 194 h 194"/>
                <a:gd name="T2" fmla="*/ 156 w 555"/>
                <a:gd name="T3" fmla="*/ 194 h 194"/>
                <a:gd name="T4" fmla="*/ 189 w 555"/>
                <a:gd name="T5" fmla="*/ 116 h 194"/>
                <a:gd name="T6" fmla="*/ 343 w 555"/>
                <a:gd name="T7" fmla="*/ 116 h 194"/>
                <a:gd name="T8" fmla="*/ 310 w 555"/>
                <a:gd name="T9" fmla="*/ 194 h 194"/>
                <a:gd name="T10" fmla="*/ 468 w 555"/>
                <a:gd name="T11" fmla="*/ 194 h 194"/>
                <a:gd name="T12" fmla="*/ 555 w 555"/>
                <a:gd name="T13" fmla="*/ 0 h 194"/>
                <a:gd name="T14" fmla="*/ 395 w 555"/>
                <a:gd name="T15" fmla="*/ 0 h 194"/>
                <a:gd name="T16" fmla="*/ 366 w 555"/>
                <a:gd name="T17" fmla="*/ 66 h 194"/>
                <a:gd name="T18" fmla="*/ 213 w 555"/>
                <a:gd name="T19" fmla="*/ 66 h 194"/>
                <a:gd name="T20" fmla="*/ 241 w 555"/>
                <a:gd name="T21" fmla="*/ 0 h 194"/>
                <a:gd name="T22" fmla="*/ 85 w 555"/>
                <a:gd name="T23" fmla="*/ 0 h 194"/>
                <a:gd name="T24" fmla="*/ 0 w 555"/>
                <a:gd name="T25" fmla="*/ 194 h 19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555" h="194">
                  <a:moveTo>
                    <a:pt x="0" y="194"/>
                  </a:moveTo>
                  <a:lnTo>
                    <a:pt x="156" y="194"/>
                  </a:lnTo>
                  <a:lnTo>
                    <a:pt x="189" y="116"/>
                  </a:lnTo>
                  <a:lnTo>
                    <a:pt x="343" y="116"/>
                  </a:lnTo>
                  <a:lnTo>
                    <a:pt x="310" y="194"/>
                  </a:lnTo>
                  <a:lnTo>
                    <a:pt x="468" y="194"/>
                  </a:lnTo>
                  <a:lnTo>
                    <a:pt x="555" y="0"/>
                  </a:lnTo>
                  <a:lnTo>
                    <a:pt x="395" y="0"/>
                  </a:lnTo>
                  <a:lnTo>
                    <a:pt x="366" y="66"/>
                  </a:lnTo>
                  <a:lnTo>
                    <a:pt x="213" y="66"/>
                  </a:lnTo>
                  <a:lnTo>
                    <a:pt x="241" y="0"/>
                  </a:lnTo>
                  <a:lnTo>
                    <a:pt x="85" y="0"/>
                  </a:lnTo>
                  <a:lnTo>
                    <a:pt x="0" y="194"/>
                  </a:lnTo>
                  <a:close/>
                </a:path>
              </a:pathLst>
            </a:custGeom>
            <a:solidFill>
              <a:srgbClr val="0052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102410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032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3" name="Freeform 7"/>
            <p:cNvSpPr>
              <a:spLocks/>
            </p:cNvSpPr>
            <p:nvPr userDrawn="1"/>
          </p:nvSpPr>
          <p:spPr bwMode="auto">
            <a:xfrm>
              <a:off x="5649" y="3949"/>
              <a:ext cx="524" cy="222"/>
            </a:xfrm>
            <a:custGeom>
              <a:avLst/>
              <a:gdLst>
                <a:gd name="T0" fmla="*/ 27472 w 222"/>
                <a:gd name="T1" fmla="*/ 6096 h 94"/>
                <a:gd name="T2" fmla="*/ 38398 w 222"/>
                <a:gd name="T3" fmla="*/ 6096 h 94"/>
                <a:gd name="T4" fmla="*/ 31506 w 222"/>
                <a:gd name="T5" fmla="*/ 1393 h 94"/>
                <a:gd name="T6" fmla="*/ 5865 w 222"/>
                <a:gd name="T7" fmla="*/ 4322 h 94"/>
                <a:gd name="T8" fmla="*/ 5337 w 222"/>
                <a:gd name="T9" fmla="*/ 14251 h 94"/>
                <a:gd name="T10" fmla="*/ 26448 w 222"/>
                <a:gd name="T11" fmla="*/ 15053 h 94"/>
                <a:gd name="T12" fmla="*/ 36125 w 222"/>
                <a:gd name="T13" fmla="*/ 10736 h 94"/>
                <a:gd name="T14" fmla="*/ 25048 w 222"/>
                <a:gd name="T15" fmla="*/ 10736 h 94"/>
                <a:gd name="T16" fmla="*/ 19556 w 222"/>
                <a:gd name="T17" fmla="*/ 12477 h 94"/>
                <a:gd name="T18" fmla="*/ 13622 w 222"/>
                <a:gd name="T19" fmla="*/ 8311 h 94"/>
                <a:gd name="T20" fmla="*/ 21763 w 222"/>
                <a:gd name="T21" fmla="*/ 4322 h 94"/>
                <a:gd name="T22" fmla="*/ 27472 w 222"/>
                <a:gd name="T23" fmla="*/ 6096 h 9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222" h="94">
                  <a:moveTo>
                    <a:pt x="159" y="35"/>
                  </a:moveTo>
                  <a:cubicBezTo>
                    <a:pt x="222" y="35"/>
                    <a:pt x="222" y="35"/>
                    <a:pt x="222" y="35"/>
                  </a:cubicBezTo>
                  <a:cubicBezTo>
                    <a:pt x="221" y="21"/>
                    <a:pt x="208" y="12"/>
                    <a:pt x="182" y="8"/>
                  </a:cubicBezTo>
                  <a:cubicBezTo>
                    <a:pt x="130" y="0"/>
                    <a:pt x="74" y="3"/>
                    <a:pt x="34" y="25"/>
                  </a:cubicBezTo>
                  <a:cubicBezTo>
                    <a:pt x="2" y="43"/>
                    <a:pt x="0" y="69"/>
                    <a:pt x="31" y="82"/>
                  </a:cubicBezTo>
                  <a:cubicBezTo>
                    <a:pt x="58" y="93"/>
                    <a:pt x="113" y="94"/>
                    <a:pt x="153" y="87"/>
                  </a:cubicBezTo>
                  <a:cubicBezTo>
                    <a:pt x="179" y="83"/>
                    <a:pt x="198" y="74"/>
                    <a:pt x="209" y="62"/>
                  </a:cubicBezTo>
                  <a:cubicBezTo>
                    <a:pt x="145" y="62"/>
                    <a:pt x="145" y="62"/>
                    <a:pt x="145" y="62"/>
                  </a:cubicBezTo>
                  <a:cubicBezTo>
                    <a:pt x="137" y="68"/>
                    <a:pt x="126" y="71"/>
                    <a:pt x="113" y="72"/>
                  </a:cubicBezTo>
                  <a:cubicBezTo>
                    <a:pt x="77" y="72"/>
                    <a:pt x="72" y="61"/>
                    <a:pt x="79" y="48"/>
                  </a:cubicBezTo>
                  <a:cubicBezTo>
                    <a:pt x="86" y="34"/>
                    <a:pt x="102" y="25"/>
                    <a:pt x="126" y="25"/>
                  </a:cubicBezTo>
                  <a:cubicBezTo>
                    <a:pt x="145" y="24"/>
                    <a:pt x="154" y="28"/>
                    <a:pt x="159" y="35"/>
                  </a:cubicBezTo>
                  <a:close/>
                </a:path>
              </a:pathLst>
            </a:custGeom>
            <a:solidFill>
              <a:srgbClr val="0052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102410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032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4" name="Freeform 8"/>
            <p:cNvSpPr>
              <a:spLocks/>
            </p:cNvSpPr>
            <p:nvPr userDrawn="1"/>
          </p:nvSpPr>
          <p:spPr bwMode="auto">
            <a:xfrm>
              <a:off x="6162" y="3965"/>
              <a:ext cx="403" cy="194"/>
            </a:xfrm>
            <a:custGeom>
              <a:avLst/>
              <a:gdLst>
                <a:gd name="T0" fmla="*/ 248 w 403"/>
                <a:gd name="T1" fmla="*/ 0 h 194"/>
                <a:gd name="T2" fmla="*/ 181 w 403"/>
                <a:gd name="T3" fmla="*/ 146 h 194"/>
                <a:gd name="T4" fmla="*/ 403 w 403"/>
                <a:gd name="T5" fmla="*/ 146 h 194"/>
                <a:gd name="T6" fmla="*/ 385 w 403"/>
                <a:gd name="T7" fmla="*/ 194 h 194"/>
                <a:gd name="T8" fmla="*/ 0 w 403"/>
                <a:gd name="T9" fmla="*/ 194 h 194"/>
                <a:gd name="T10" fmla="*/ 87 w 403"/>
                <a:gd name="T11" fmla="*/ 0 h 194"/>
                <a:gd name="T12" fmla="*/ 248 w 403"/>
                <a:gd name="T13" fmla="*/ 0 h 19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403" h="194">
                  <a:moveTo>
                    <a:pt x="248" y="0"/>
                  </a:moveTo>
                  <a:lnTo>
                    <a:pt x="181" y="146"/>
                  </a:lnTo>
                  <a:lnTo>
                    <a:pt x="403" y="146"/>
                  </a:lnTo>
                  <a:lnTo>
                    <a:pt x="385" y="194"/>
                  </a:lnTo>
                  <a:lnTo>
                    <a:pt x="0" y="194"/>
                  </a:lnTo>
                  <a:lnTo>
                    <a:pt x="87" y="0"/>
                  </a:lnTo>
                  <a:lnTo>
                    <a:pt x="248" y="0"/>
                  </a:lnTo>
                  <a:close/>
                </a:path>
              </a:pathLst>
            </a:custGeom>
            <a:solidFill>
              <a:srgbClr val="0052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102410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032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pic>
        <p:nvPicPr>
          <p:cNvPr id="14" name="Picture 2"/>
          <p:cNvPicPr>
            <a:picLocks noChangeAspect="1" noChangeArrowheads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6900" y="-19280"/>
            <a:ext cx="931740" cy="8000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BB44C7A-8697-4615-9B3B-3D231949A4B9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watermark"/>
              </p:ext>
            </p:extLst>
          </p:nvPr>
        </p:nvSpPr>
        <p:spPr>
          <a:xfrm rot="-1800000">
            <a:off x="5691188" y="3352800"/>
            <a:ext cx="654050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ctr"/>
            <a:r>
              <a:rPr lang="en-US" sz="100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8990178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3" r:id="rId1"/>
    <p:sldLayoutId id="2147483744" r:id="rId2"/>
    <p:sldLayoutId id="2147483745" r:id="rId3"/>
    <p:sldLayoutId id="2147483746" r:id="rId4"/>
    <p:sldLayoutId id="2147483747" r:id="rId5"/>
    <p:sldLayoutId id="2147483748" r:id="rId6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240" b="1" cap="none" baseline="0">
          <a:solidFill>
            <a:schemeClr val="accent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688" b="1">
          <a:solidFill>
            <a:srgbClr val="00529B"/>
          </a:solidFill>
          <a:latin typeface="Novecento Book" pitchFamily="50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688" b="1">
          <a:solidFill>
            <a:srgbClr val="00529B"/>
          </a:solidFill>
          <a:latin typeface="Novecento Book" pitchFamily="50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688" b="1">
          <a:solidFill>
            <a:srgbClr val="00529B"/>
          </a:solidFill>
          <a:latin typeface="Novecento Book" pitchFamily="50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688" b="1">
          <a:solidFill>
            <a:srgbClr val="00529B"/>
          </a:solidFill>
          <a:latin typeface="Novecento Book" pitchFamily="50" charset="0"/>
        </a:defRPr>
      </a:lvl5pPr>
      <a:lvl6pPr marL="512051" algn="l" rtl="0" fontAlgn="base">
        <a:spcBef>
          <a:spcPct val="0"/>
        </a:spcBef>
        <a:spcAft>
          <a:spcPct val="0"/>
        </a:spcAft>
        <a:defRPr sz="2688" b="1">
          <a:solidFill>
            <a:schemeClr val="bg1"/>
          </a:solidFill>
          <a:latin typeface="Arial" charset="0"/>
        </a:defRPr>
      </a:lvl6pPr>
      <a:lvl7pPr marL="1024103" algn="l" rtl="0" fontAlgn="base">
        <a:spcBef>
          <a:spcPct val="0"/>
        </a:spcBef>
        <a:spcAft>
          <a:spcPct val="0"/>
        </a:spcAft>
        <a:defRPr sz="2688" b="1">
          <a:solidFill>
            <a:schemeClr val="bg1"/>
          </a:solidFill>
          <a:latin typeface="Arial" charset="0"/>
        </a:defRPr>
      </a:lvl7pPr>
      <a:lvl8pPr marL="1536153" algn="l" rtl="0" fontAlgn="base">
        <a:spcBef>
          <a:spcPct val="0"/>
        </a:spcBef>
        <a:spcAft>
          <a:spcPct val="0"/>
        </a:spcAft>
        <a:defRPr sz="2688" b="1">
          <a:solidFill>
            <a:schemeClr val="bg1"/>
          </a:solidFill>
          <a:latin typeface="Arial" charset="0"/>
        </a:defRPr>
      </a:lvl8pPr>
      <a:lvl9pPr marL="2048205" algn="l" rtl="0" fontAlgn="base">
        <a:spcBef>
          <a:spcPct val="0"/>
        </a:spcBef>
        <a:spcAft>
          <a:spcPct val="0"/>
        </a:spcAft>
        <a:defRPr sz="2688" b="1">
          <a:solidFill>
            <a:schemeClr val="bg1"/>
          </a:solidFill>
          <a:latin typeface="Arial" charset="0"/>
        </a:defRPr>
      </a:lvl9pPr>
    </p:titleStyle>
    <p:bodyStyle>
      <a:lvl1pPr marL="256025" indent="-256025" algn="l" rtl="0" eaLnBrk="0" fontAlgn="base" hangingPunct="0">
        <a:spcBef>
          <a:spcPct val="100000"/>
        </a:spcBef>
        <a:spcAft>
          <a:spcPct val="0"/>
        </a:spcAft>
        <a:buClr>
          <a:schemeClr val="tx1"/>
        </a:buClr>
        <a:buFont typeface="Webdings" panose="05030102010509060703" pitchFamily="18" charset="2"/>
        <a:buChar char="4"/>
        <a:defRPr sz="1568">
          <a:solidFill>
            <a:schemeClr val="tx1"/>
          </a:solidFill>
          <a:latin typeface="+mn-lt"/>
          <a:ea typeface="+mn-ea"/>
          <a:cs typeface="+mn-cs"/>
        </a:defRPr>
      </a:lvl1pPr>
      <a:lvl2pPr marL="512051" indent="-256025" algn="l" rtl="0" eaLnBrk="0" fontAlgn="base" hangingPunct="0">
        <a:spcBef>
          <a:spcPct val="5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1344">
          <a:solidFill>
            <a:schemeClr val="tx1"/>
          </a:solidFill>
          <a:latin typeface="+mn-lt"/>
        </a:defRPr>
      </a:lvl2pPr>
      <a:lvl3pPr marL="768077" indent="-256025" algn="l" rtl="0" eaLnBrk="0" fontAlgn="base" hangingPunct="0">
        <a:spcBef>
          <a:spcPct val="50000"/>
        </a:spcBef>
        <a:spcAft>
          <a:spcPct val="0"/>
        </a:spcAft>
        <a:buClr>
          <a:schemeClr val="tx1"/>
        </a:buClr>
        <a:buFont typeface="Symbol" panose="05050102010706020507" pitchFamily="18" charset="2"/>
        <a:buChar char="·"/>
        <a:defRPr sz="1344">
          <a:solidFill>
            <a:schemeClr val="tx1"/>
          </a:solidFill>
          <a:latin typeface="+mn-lt"/>
        </a:defRPr>
      </a:lvl3pPr>
      <a:lvl4pPr marL="1013435" indent="-245358" algn="l" rtl="0" eaLnBrk="0" fontAlgn="base" hangingPunct="0">
        <a:spcBef>
          <a:spcPct val="5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1344">
          <a:solidFill>
            <a:schemeClr val="tx1"/>
          </a:solidFill>
          <a:latin typeface="+mn-lt"/>
        </a:defRPr>
      </a:lvl4pPr>
      <a:lvl5pPr marL="1269460" indent="-245358" algn="l" rtl="0" eaLnBrk="0" fontAlgn="base" hangingPunct="0">
        <a:spcBef>
          <a:spcPct val="5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1344">
          <a:solidFill>
            <a:schemeClr val="tx1"/>
          </a:solidFill>
          <a:latin typeface="+mn-lt"/>
        </a:defRPr>
      </a:lvl5pPr>
      <a:lvl6pPr marL="1781511" indent="-245358" algn="l" rtl="0" fontAlgn="base">
        <a:spcBef>
          <a:spcPct val="5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1568">
          <a:solidFill>
            <a:schemeClr val="tx1"/>
          </a:solidFill>
          <a:latin typeface="+mn-lt"/>
        </a:defRPr>
      </a:lvl6pPr>
      <a:lvl7pPr marL="2293563" indent="-245358" algn="l" rtl="0" fontAlgn="base">
        <a:spcBef>
          <a:spcPct val="5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1568">
          <a:solidFill>
            <a:schemeClr val="tx1"/>
          </a:solidFill>
          <a:latin typeface="+mn-lt"/>
        </a:defRPr>
      </a:lvl7pPr>
      <a:lvl8pPr marL="2805613" indent="-245358" algn="l" rtl="0" fontAlgn="base">
        <a:spcBef>
          <a:spcPct val="5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1568">
          <a:solidFill>
            <a:schemeClr val="tx1"/>
          </a:solidFill>
          <a:latin typeface="+mn-lt"/>
        </a:defRPr>
      </a:lvl8pPr>
      <a:lvl9pPr marL="3317665" indent="-245358" algn="l" rtl="0" fontAlgn="base">
        <a:spcBef>
          <a:spcPct val="5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1568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1024103" rtl="0" eaLnBrk="1" latinLnBrk="0" hangingPunct="1">
        <a:defRPr sz="2016" kern="1200">
          <a:solidFill>
            <a:schemeClr val="tx1"/>
          </a:solidFill>
          <a:latin typeface="+mn-lt"/>
          <a:ea typeface="+mn-ea"/>
          <a:cs typeface="+mn-cs"/>
        </a:defRPr>
      </a:lvl1pPr>
      <a:lvl2pPr marL="512051" algn="l" defTabSz="1024103" rtl="0" eaLnBrk="1" latinLnBrk="0" hangingPunct="1">
        <a:defRPr sz="2016" kern="1200">
          <a:solidFill>
            <a:schemeClr val="tx1"/>
          </a:solidFill>
          <a:latin typeface="+mn-lt"/>
          <a:ea typeface="+mn-ea"/>
          <a:cs typeface="+mn-cs"/>
        </a:defRPr>
      </a:lvl2pPr>
      <a:lvl3pPr marL="1024103" algn="l" defTabSz="1024103" rtl="0" eaLnBrk="1" latinLnBrk="0" hangingPunct="1">
        <a:defRPr sz="2016" kern="1200">
          <a:solidFill>
            <a:schemeClr val="tx1"/>
          </a:solidFill>
          <a:latin typeface="+mn-lt"/>
          <a:ea typeface="+mn-ea"/>
          <a:cs typeface="+mn-cs"/>
        </a:defRPr>
      </a:lvl3pPr>
      <a:lvl4pPr marL="1536153" algn="l" defTabSz="1024103" rtl="0" eaLnBrk="1" latinLnBrk="0" hangingPunct="1">
        <a:defRPr sz="2016" kern="1200">
          <a:solidFill>
            <a:schemeClr val="tx1"/>
          </a:solidFill>
          <a:latin typeface="+mn-lt"/>
          <a:ea typeface="+mn-ea"/>
          <a:cs typeface="+mn-cs"/>
        </a:defRPr>
      </a:lvl4pPr>
      <a:lvl5pPr marL="2048205" algn="l" defTabSz="1024103" rtl="0" eaLnBrk="1" latinLnBrk="0" hangingPunct="1">
        <a:defRPr sz="2016" kern="1200">
          <a:solidFill>
            <a:schemeClr val="tx1"/>
          </a:solidFill>
          <a:latin typeface="+mn-lt"/>
          <a:ea typeface="+mn-ea"/>
          <a:cs typeface="+mn-cs"/>
        </a:defRPr>
      </a:lvl5pPr>
      <a:lvl6pPr marL="2560256" algn="l" defTabSz="1024103" rtl="0" eaLnBrk="1" latinLnBrk="0" hangingPunct="1">
        <a:defRPr sz="2016" kern="1200">
          <a:solidFill>
            <a:schemeClr val="tx1"/>
          </a:solidFill>
          <a:latin typeface="+mn-lt"/>
          <a:ea typeface="+mn-ea"/>
          <a:cs typeface="+mn-cs"/>
        </a:defRPr>
      </a:lvl6pPr>
      <a:lvl7pPr marL="3072308" algn="l" defTabSz="1024103" rtl="0" eaLnBrk="1" latinLnBrk="0" hangingPunct="1">
        <a:defRPr sz="2016" kern="1200">
          <a:solidFill>
            <a:schemeClr val="tx1"/>
          </a:solidFill>
          <a:latin typeface="+mn-lt"/>
          <a:ea typeface="+mn-ea"/>
          <a:cs typeface="+mn-cs"/>
        </a:defRPr>
      </a:lvl7pPr>
      <a:lvl8pPr marL="3584358" algn="l" defTabSz="1024103" rtl="0" eaLnBrk="1" latinLnBrk="0" hangingPunct="1">
        <a:defRPr sz="2016" kern="1200">
          <a:solidFill>
            <a:schemeClr val="tx1"/>
          </a:solidFill>
          <a:latin typeface="+mn-lt"/>
          <a:ea typeface="+mn-ea"/>
          <a:cs typeface="+mn-cs"/>
        </a:defRPr>
      </a:lvl8pPr>
      <a:lvl9pPr marL="4096410" algn="l" defTabSz="1024103" rtl="0" eaLnBrk="1" latinLnBrk="0" hangingPunct="1">
        <a:defRPr sz="201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utorialspoint.com/java/io/" TargetMode="External"/><Relationship Id="rId2" Type="http://schemas.openxmlformats.org/officeDocument/2006/relationships/hyperlink" Target="https://docs.oracle.com/javase/7/docs/api/java/io/package-summary.html" TargetMode="Externa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://www.javatutorialpoint.com/2017/07/log4j-tutorial-pdf.html" TargetMode="External"/><Relationship Id="rId4" Type="http://schemas.openxmlformats.org/officeDocument/2006/relationships/hyperlink" Target="https://www.java4s.com/log4j-tutorials/log4j-example-on-using-fileappender-and-consoleappender-simultaneously/" TargetMode="Externa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Relationship Id="rId4" Type="http://schemas.openxmlformats.org/officeDocument/2006/relationships/comments" Target="../comments/commen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7"/>
          <p:cNvSpPr txBox="1">
            <a:spLocks/>
          </p:cNvSpPr>
          <p:nvPr/>
        </p:nvSpPr>
        <p:spPr>
          <a:xfrm>
            <a:off x="152400" y="1371600"/>
            <a:ext cx="4666446" cy="2743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1800" b="0" i="0" kern="1200">
                <a:solidFill>
                  <a:srgbClr val="FFFFFF"/>
                </a:solidFill>
                <a:latin typeface="HelveticaNeueLT Std Lt"/>
                <a:ea typeface="Calibri"/>
                <a:cs typeface="HelveticaNeueLT Std Lt"/>
              </a:defRPr>
            </a:lvl1pPr>
          </a:lstStyle>
          <a:p>
            <a:pPr>
              <a:spcAft>
                <a:spcPts val="300"/>
              </a:spcAft>
            </a:pPr>
            <a:endParaRPr lang="en-US" b="1" dirty="0">
              <a:latin typeface="Century Gothic" panose="020B0502020202020204" pitchFamily="34" charset="0"/>
              <a:cs typeface="HelveticaNeueLT Std Thin"/>
            </a:endParaRPr>
          </a:p>
          <a:p>
            <a:pPr>
              <a:spcAft>
                <a:spcPts val="300"/>
              </a:spcAft>
            </a:pPr>
            <a:endParaRPr lang="en-US" b="1" dirty="0">
              <a:latin typeface="Century Gothic" panose="020B0502020202020204" pitchFamily="34" charset="0"/>
              <a:cs typeface="HelveticaNeueLT Std Thin"/>
            </a:endParaRPr>
          </a:p>
          <a:p>
            <a:pPr>
              <a:spcAft>
                <a:spcPts val="300"/>
              </a:spcAft>
            </a:pPr>
            <a:r>
              <a:rPr lang="en-US" b="1" dirty="0">
                <a:latin typeface="Century Gothic" panose="020B0502020202020204" pitchFamily="34" charset="0"/>
                <a:cs typeface="HelveticaNeueLT Std Thin"/>
              </a:rPr>
              <a:t>Java Capability</a:t>
            </a:r>
          </a:p>
          <a:p>
            <a:pPr>
              <a:spcAft>
                <a:spcPts val="300"/>
              </a:spcAft>
            </a:pPr>
            <a:r>
              <a:rPr lang="en-IN" sz="2400" dirty="0"/>
              <a:t>IO</a:t>
            </a:r>
            <a:endParaRPr lang="en-US" sz="2400" b="1" dirty="0">
              <a:latin typeface="Century Gothic" panose="020B0502020202020204" pitchFamily="34" charset="0"/>
              <a:cs typeface="HelveticaNeueLT Std Thin"/>
            </a:endParaRPr>
          </a:p>
          <a:p>
            <a:pPr>
              <a:spcAft>
                <a:spcPts val="300"/>
              </a:spcAft>
            </a:pPr>
            <a:endParaRPr lang="en-US" sz="2400" b="1" dirty="0">
              <a:latin typeface="Century Gothic" panose="020B0502020202020204" pitchFamily="34" charset="0"/>
              <a:cs typeface="HelveticaNeueLT Std Thin"/>
            </a:endParaRPr>
          </a:p>
          <a:p>
            <a:pPr>
              <a:spcAft>
                <a:spcPts val="300"/>
              </a:spcAft>
            </a:pPr>
            <a:endParaRPr lang="en-US" sz="2200" b="1" dirty="0">
              <a:latin typeface="Century Gothic" panose="020B0502020202020204" pitchFamily="34" charset="0"/>
              <a:cs typeface="HelveticaNeueLT Std Thin"/>
            </a:endParaRPr>
          </a:p>
        </p:txBody>
      </p:sp>
    </p:spTree>
    <p:extLst>
      <p:ext uri="{BB962C8B-B14F-4D97-AF65-F5344CB8AC3E}">
        <p14:creationId xmlns:p14="http://schemas.microsoft.com/office/powerpoint/2010/main" val="1761401671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68CE18-9C25-4927-9E6E-319A286130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Reading Strings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E81E9A6-2706-46B4-AC4A-C8DDEA9406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9198" y="4419600"/>
            <a:ext cx="7010400" cy="17335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01B231B-83EE-4786-A5CC-53B597215D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199" y="1249340"/>
            <a:ext cx="11494747" cy="515146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4D3193E-C77C-4682-9148-3137310D4362}"/>
              </a:ext>
            </a:extLst>
          </p:cNvPr>
          <p:cNvSpPr txBox="1"/>
          <p:nvPr/>
        </p:nvSpPr>
        <p:spPr>
          <a:xfrm>
            <a:off x="2667000" y="6381530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u="sng" dirty="0"/>
              <a:t>Output:</a:t>
            </a:r>
          </a:p>
        </p:txBody>
      </p:sp>
    </p:spTree>
    <p:extLst>
      <p:ext uri="{BB962C8B-B14F-4D97-AF65-F5344CB8AC3E}">
        <p14:creationId xmlns:p14="http://schemas.microsoft.com/office/powerpoint/2010/main" val="168663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448CF-35AC-47E7-896D-F2CC52D329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600" dirty="0" err="1"/>
              <a:t>FileReader</a:t>
            </a:r>
            <a:r>
              <a:rPr lang="en-IN" sz="3600" dirty="0"/>
              <a:t> Example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ABDA240-C52B-431A-999A-3E0307DAB4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3714" y="1295400"/>
            <a:ext cx="11424920" cy="4953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FA0F164-4BDF-4E96-A64D-8B21F1FB9A5D}"/>
              </a:ext>
            </a:extLst>
          </p:cNvPr>
          <p:cNvSpPr txBox="1"/>
          <p:nvPr/>
        </p:nvSpPr>
        <p:spPr>
          <a:xfrm>
            <a:off x="379200" y="3669268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u="sng" dirty="0"/>
              <a:t>Output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255E35-4FE1-4E64-8A52-2BD2632428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7755" y="6147566"/>
            <a:ext cx="7000875" cy="104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4960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07931-471E-46B7-9F09-7E27EDEE1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600" dirty="0" err="1"/>
              <a:t>FileWriter</a:t>
            </a:r>
            <a:r>
              <a:rPr lang="en-IN" sz="3600" dirty="0"/>
              <a:t> Example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5A2B82C-F78C-443C-8A33-44119AF804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9200" y="1447800"/>
            <a:ext cx="11680031" cy="4800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029956F-14F8-4BD3-92C2-AB931C6275B6}"/>
              </a:ext>
            </a:extLst>
          </p:cNvPr>
          <p:cNvSpPr txBox="1"/>
          <p:nvPr/>
        </p:nvSpPr>
        <p:spPr>
          <a:xfrm>
            <a:off x="228600" y="3669268"/>
            <a:ext cx="2441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u="sng" dirty="0"/>
              <a:t>Output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2644936-EA3D-4215-9840-2B8C8C886E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0790" y="5557837"/>
            <a:ext cx="5276850" cy="138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1041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72CFEC-95B4-4142-84C2-5FAE468A9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600" dirty="0" err="1"/>
              <a:t>SequenceInputStream</a:t>
            </a:r>
            <a:r>
              <a:rPr lang="en-IN" sz="3600" dirty="0"/>
              <a:t> Example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F58791C-19BC-49B6-8191-BE1637C8CE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9200" y="1295400"/>
            <a:ext cx="11584200" cy="5562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861A51D-1D7B-48DB-8F87-691098FFA103}"/>
              </a:ext>
            </a:extLst>
          </p:cNvPr>
          <p:cNvSpPr txBox="1"/>
          <p:nvPr/>
        </p:nvSpPr>
        <p:spPr>
          <a:xfrm>
            <a:off x="346070" y="4539734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u="sng" dirty="0"/>
              <a:t>Output: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8DCBFF6-B8C4-449F-9FFE-BD8004B7C4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5949247"/>
            <a:ext cx="15980229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3806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31A70F-EF0E-4C43-BD71-0B89569E8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600" dirty="0" err="1"/>
              <a:t>BufferedInputStream</a:t>
            </a:r>
            <a:r>
              <a:rPr lang="en-IN" sz="3600" dirty="0"/>
              <a:t> Example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6F9119C-EA4E-4FED-8E8C-C073BB3EC6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9200" y="1138030"/>
            <a:ext cx="6115050" cy="37719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1780170-3A9C-4FD1-8890-00D4D8934712}"/>
              </a:ext>
            </a:extLst>
          </p:cNvPr>
          <p:cNvSpPr txBox="1"/>
          <p:nvPr/>
        </p:nvSpPr>
        <p:spPr>
          <a:xfrm>
            <a:off x="304800" y="4909930"/>
            <a:ext cx="221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u="sng" dirty="0"/>
              <a:t>Output: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7EFC1FB-3B97-4C8E-BBDD-C00051BF74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029" y="5457825"/>
            <a:ext cx="7048500" cy="140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8435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5C6787-58ED-406F-9403-6A5B6CD424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600" dirty="0" err="1"/>
              <a:t>PrintWriter</a:t>
            </a:r>
            <a:r>
              <a:rPr lang="en-IN" sz="3600" dirty="0"/>
              <a:t> class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548179-75DC-48F8-A222-B473493C92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effectLst/>
              </a:rPr>
              <a:t>Java </a:t>
            </a:r>
            <a:r>
              <a:rPr lang="en-US" sz="2400" dirty="0" err="1">
                <a:effectLst/>
              </a:rPr>
              <a:t>PrintWriter</a:t>
            </a:r>
            <a:r>
              <a:rPr lang="en-US" sz="2400" dirty="0">
                <a:effectLst/>
              </a:rPr>
              <a:t> class is the implementation of Writer class. It is used to print the formatted representation of objects to the text-output stream.</a:t>
            </a:r>
          </a:p>
          <a:p>
            <a:pPr marL="0" indent="0">
              <a:buNone/>
            </a:pPr>
            <a:r>
              <a:rPr lang="en-IN" dirty="0"/>
              <a:t>  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927948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5458AE-8596-4C5C-A175-35DB88B389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600" dirty="0" err="1"/>
              <a:t>PrintWriter</a:t>
            </a:r>
            <a:r>
              <a:rPr lang="en-IN" sz="3600" dirty="0"/>
              <a:t> class Contd..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779882-07BB-4AB2-959B-A1EF4FF6E9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IN" dirty="0"/>
              <a:t>  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CCB613-F200-42D5-9ECD-2727B0E0CA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200" y="1248597"/>
            <a:ext cx="11345746" cy="55936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928FBD9-A11E-4346-AFEF-2E6E4CB5F4F6}"/>
              </a:ext>
            </a:extLst>
          </p:cNvPr>
          <p:cNvSpPr txBox="1"/>
          <p:nvPr/>
        </p:nvSpPr>
        <p:spPr>
          <a:xfrm>
            <a:off x="379200" y="4674650"/>
            <a:ext cx="1906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1800" u="sng" dirty="0"/>
          </a:p>
          <a:p>
            <a:r>
              <a:rPr lang="en-IN" sz="1800" u="sng" dirty="0"/>
              <a:t>Output: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D15D866-858D-4005-81FB-F750B9E7D9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5947645"/>
            <a:ext cx="6991350" cy="11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4153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5E1D70-3EC1-45A6-9832-125939674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600" dirty="0"/>
              <a:t>Creating Directories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21F75DD-777A-4015-96B5-F5B83DF31A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5863" y="1251132"/>
            <a:ext cx="9564657" cy="560686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CA67D1C-D19E-47F4-81C0-D99205001A4D}"/>
              </a:ext>
            </a:extLst>
          </p:cNvPr>
          <p:cNvSpPr txBox="1"/>
          <p:nvPr/>
        </p:nvSpPr>
        <p:spPr>
          <a:xfrm>
            <a:off x="457200" y="4158734"/>
            <a:ext cx="2173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Output: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23A9A6F-23F2-4178-BF5C-B5B3113392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8230" y="6597978"/>
            <a:ext cx="7019925" cy="107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8367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30A5A-80A2-432B-BF68-0278C66C66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MULTIPLE DIRECTORIES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7BAB542-708D-4F9C-8C21-92DF784A74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760" y="1200150"/>
            <a:ext cx="11933095" cy="46672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7BE24BC-A2CE-4677-B607-3598223A5F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171" y="4953000"/>
            <a:ext cx="3486150" cy="1066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42BB2F0-2A0D-4C14-9E49-D2F4C81FE42F}"/>
              </a:ext>
            </a:extLst>
          </p:cNvPr>
          <p:cNvSpPr txBox="1"/>
          <p:nvPr/>
        </p:nvSpPr>
        <p:spPr>
          <a:xfrm>
            <a:off x="228600" y="4501634"/>
            <a:ext cx="2173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Output:</a:t>
            </a:r>
          </a:p>
        </p:txBody>
      </p:sp>
    </p:spTree>
    <p:extLst>
      <p:ext uri="{BB962C8B-B14F-4D97-AF65-F5344CB8AC3E}">
        <p14:creationId xmlns:p14="http://schemas.microsoft.com/office/powerpoint/2010/main" val="19108651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072C80-3980-4A2B-8D3C-C1B15389C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FILES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95387B-A04D-4341-8B38-A9AF45A699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691" y="36418"/>
            <a:ext cx="10896600" cy="698362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60CAAFF-8419-4553-95CE-5BA3868451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7828" y="6597978"/>
            <a:ext cx="2895600" cy="1066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9DC2665-8E11-4086-9682-06055061D3B0}"/>
              </a:ext>
            </a:extLst>
          </p:cNvPr>
          <p:cNvSpPr txBox="1"/>
          <p:nvPr/>
        </p:nvSpPr>
        <p:spPr>
          <a:xfrm>
            <a:off x="7239000" y="2286000"/>
            <a:ext cx="2173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Output:</a:t>
            </a:r>
          </a:p>
        </p:txBody>
      </p:sp>
    </p:spTree>
    <p:extLst>
      <p:ext uri="{BB962C8B-B14F-4D97-AF65-F5344CB8AC3E}">
        <p14:creationId xmlns:p14="http://schemas.microsoft.com/office/powerpoint/2010/main" val="7628642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Agenda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/>
              <a:t>Introduction</a:t>
            </a:r>
          </a:p>
          <a:p>
            <a:pPr lvl="0"/>
            <a:r>
              <a:rPr lang="en-US" dirty="0"/>
              <a:t>Byte Stream &amp; Character Stream</a:t>
            </a:r>
          </a:p>
          <a:p>
            <a:pPr lvl="0"/>
            <a:r>
              <a:rPr lang="en-US" dirty="0" err="1"/>
              <a:t>DataInputStream,FileInputStream,SequenceInputStream</a:t>
            </a:r>
            <a:endParaRPr lang="en-US" dirty="0"/>
          </a:p>
          <a:p>
            <a:pPr lvl="0"/>
            <a:r>
              <a:rPr lang="en-US" dirty="0" err="1"/>
              <a:t>FileWriter,FileReader,PrintWriter</a:t>
            </a:r>
            <a:endParaRPr lang="en-US" dirty="0"/>
          </a:p>
          <a:p>
            <a:pPr lvl="0"/>
            <a:r>
              <a:rPr lang="en-US" dirty="0"/>
              <a:t>Serialization &amp; Deserialization</a:t>
            </a:r>
          </a:p>
          <a:p>
            <a:pPr lvl="0"/>
            <a:r>
              <a:rPr lang="en-US" dirty="0" err="1"/>
              <a:t>StreamTokenizer</a:t>
            </a:r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05588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D51DC-996F-4AC1-9285-BCCDFC766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sz="3600" dirty="0"/>
            </a:br>
            <a:r>
              <a:rPr lang="en-US" sz="3600" dirty="0"/>
              <a:t>Serialization and Deserialization in Java</a:t>
            </a:r>
            <a:br>
              <a:rPr lang="en-US" b="1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17F41B-20EA-4CA8-A80F-7FB5A3DEB6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Serialization</a:t>
            </a:r>
            <a:r>
              <a:rPr lang="en-US" dirty="0"/>
              <a:t> is a process of converting an object into a sequence of bytes which can be persisted to a disk or database or can be sent through streams. The reverse process of creating object from sequence of bytes is called </a:t>
            </a:r>
            <a:r>
              <a:rPr lang="en-US" b="1" dirty="0"/>
              <a:t>deserialization</a:t>
            </a:r>
            <a:r>
              <a:rPr lang="en-US" dirty="0"/>
              <a:t>.</a:t>
            </a:r>
          </a:p>
          <a:p>
            <a:r>
              <a:rPr lang="en-US" dirty="0"/>
              <a:t>Java provides Serializable API encapsulated under java.io package for serializing and </a:t>
            </a:r>
            <a:r>
              <a:rPr lang="en-US" dirty="0" err="1"/>
              <a:t>deserializing</a:t>
            </a:r>
            <a:r>
              <a:rPr lang="en-US" dirty="0"/>
              <a:t> objects which include, </a:t>
            </a:r>
          </a:p>
          <a:p>
            <a:pPr lvl="1"/>
            <a:r>
              <a:rPr lang="en-US" dirty="0" err="1"/>
              <a:t>java.io.serializable</a:t>
            </a:r>
            <a:endParaRPr lang="en-US" dirty="0"/>
          </a:p>
          <a:p>
            <a:pPr lvl="1"/>
            <a:r>
              <a:rPr lang="en-US" dirty="0" err="1"/>
              <a:t>java.io.Externalizable</a:t>
            </a:r>
            <a:endParaRPr lang="en-US" dirty="0"/>
          </a:p>
          <a:p>
            <a:pPr lvl="1"/>
            <a:r>
              <a:rPr lang="en-US" dirty="0" err="1"/>
              <a:t>ObjectInputStream</a:t>
            </a:r>
            <a:endParaRPr lang="en-US" dirty="0"/>
          </a:p>
          <a:p>
            <a:pPr lvl="1"/>
            <a:r>
              <a:rPr lang="en-US" dirty="0" err="1"/>
              <a:t>ObjectOutputStream</a:t>
            </a:r>
            <a:r>
              <a:rPr lang="en-US" dirty="0"/>
              <a:t> etc.</a:t>
            </a:r>
          </a:p>
          <a:p>
            <a:endParaRPr lang="en-US" dirty="0"/>
          </a:p>
          <a:p>
            <a:endParaRPr lang="en-US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601156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7DD9A-3AE9-4884-9BA2-2567164442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Serialization and Deserialization in Java</a:t>
            </a:r>
            <a:endParaRPr lang="en-IN" sz="3600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716B843-7581-49AF-8C67-F74063EC24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200" y="168582"/>
            <a:ext cx="11684508" cy="5851218"/>
          </a:xfrm>
        </p:spPr>
      </p:pic>
    </p:spTree>
    <p:extLst>
      <p:ext uri="{BB962C8B-B14F-4D97-AF65-F5344CB8AC3E}">
        <p14:creationId xmlns:p14="http://schemas.microsoft.com/office/powerpoint/2010/main" val="15964897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F26075-B992-4A0E-8B95-E7EFFA6D93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600" dirty="0"/>
              <a:t>Serialization Example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BF647039-B246-454E-9E97-3D51416CD4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54867" y="0"/>
            <a:ext cx="8424803" cy="6661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9643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6C5C5-1701-4A36-944E-DA1BB00F8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600" dirty="0"/>
              <a:t>Serialization Example contd..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D24463-D729-479B-ABA1-545F566FD3D5}"/>
              </a:ext>
            </a:extLst>
          </p:cNvPr>
          <p:cNvSpPr txBox="1"/>
          <p:nvPr/>
        </p:nvSpPr>
        <p:spPr>
          <a:xfrm>
            <a:off x="228600" y="1143000"/>
            <a:ext cx="243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student.txt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F67521A8-5D11-4210-BF15-EC2939A45F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5486" y="2078115"/>
            <a:ext cx="9620250" cy="177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5574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114068-91E9-47E1-8CAC-02CFE56BA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600" dirty="0" err="1"/>
              <a:t>DeSerialization</a:t>
            </a:r>
            <a:r>
              <a:rPr lang="en-IN" sz="3600" dirty="0"/>
              <a:t>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84C7B8-B5BE-460B-81D2-DB72413F57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IN" dirty="0"/>
              <a:t>  </a:t>
            </a:r>
          </a:p>
          <a:p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76F6D07-5C48-40A2-A849-7CBC06A7AB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6200" y="-72887"/>
            <a:ext cx="7456614" cy="688028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098001D-9123-45F2-9C4C-D888309A96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4050" y="1713000"/>
            <a:ext cx="2057400" cy="151533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F24D583-2FC3-401D-BDF9-79CD004186D8}"/>
              </a:ext>
            </a:extLst>
          </p:cNvPr>
          <p:cNvSpPr txBox="1"/>
          <p:nvPr/>
        </p:nvSpPr>
        <p:spPr>
          <a:xfrm>
            <a:off x="7239000" y="2286000"/>
            <a:ext cx="2173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Output:</a:t>
            </a:r>
          </a:p>
        </p:txBody>
      </p:sp>
    </p:spTree>
    <p:extLst>
      <p:ext uri="{BB962C8B-B14F-4D97-AF65-F5344CB8AC3E}">
        <p14:creationId xmlns:p14="http://schemas.microsoft.com/office/powerpoint/2010/main" val="1808935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92E79D-D6FF-4683-83D3-A4C4F7F7C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600" dirty="0"/>
              <a:t>Transient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CC3936-0BA3-4FCA-A31E-71AE25F983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>
                <a:effectLst/>
              </a:rPr>
              <a:t>If you don't want to serialize any data member of a class, you can mark it as transient. What fields cannot </a:t>
            </a:r>
            <a:r>
              <a:rPr lang="en-US">
                <a:effectLst/>
              </a:rPr>
              <a:t>be serialized?</a:t>
            </a:r>
            <a:endParaRPr lang="en-US" dirty="0">
              <a:effectLst/>
            </a:endParaRPr>
          </a:p>
          <a:p>
            <a:pPr marL="0" indent="0">
              <a:buNone/>
            </a:pPr>
            <a:r>
              <a:rPr lang="en-US" dirty="0"/>
              <a:t>import </a:t>
            </a:r>
            <a:r>
              <a:rPr lang="en-US" dirty="0" err="1"/>
              <a:t>java.io.Serializable</a:t>
            </a:r>
            <a:r>
              <a:rPr lang="en-US" dirty="0"/>
              <a:t>;  </a:t>
            </a:r>
          </a:p>
          <a:p>
            <a:pPr marL="0" indent="0">
              <a:buNone/>
            </a:pPr>
            <a:r>
              <a:rPr lang="en-US" dirty="0"/>
              <a:t>public class Student implements Serializable{  </a:t>
            </a:r>
          </a:p>
          <a:p>
            <a:pPr marL="0" indent="0">
              <a:buNone/>
            </a:pPr>
            <a:r>
              <a:rPr lang="en-US" dirty="0"/>
              <a:t> </a:t>
            </a:r>
            <a:r>
              <a:rPr lang="en-US" dirty="0" err="1"/>
              <a:t>int</a:t>
            </a:r>
            <a:r>
              <a:rPr lang="en-US" dirty="0"/>
              <a:t> id;  </a:t>
            </a:r>
          </a:p>
          <a:p>
            <a:pPr marL="0" indent="0">
              <a:buNone/>
            </a:pPr>
            <a:r>
              <a:rPr lang="en-US" dirty="0"/>
              <a:t> String name;  </a:t>
            </a:r>
          </a:p>
          <a:p>
            <a:pPr marL="0" indent="0">
              <a:buNone/>
            </a:pPr>
            <a:r>
              <a:rPr lang="en-US" dirty="0"/>
              <a:t> </a:t>
            </a:r>
            <a:r>
              <a:rPr lang="en-US" b="1" dirty="0"/>
              <a:t>transient </a:t>
            </a:r>
            <a:r>
              <a:rPr lang="en-US" b="1" dirty="0" err="1"/>
              <a:t>int</a:t>
            </a:r>
            <a:r>
              <a:rPr lang="en-US" b="1" dirty="0"/>
              <a:t> age;//Now it will not be serialized  </a:t>
            </a:r>
          </a:p>
          <a:p>
            <a:pPr marL="0" indent="0">
              <a:buNone/>
            </a:pPr>
            <a:r>
              <a:rPr lang="en-US" dirty="0"/>
              <a:t> public Student(</a:t>
            </a:r>
            <a:r>
              <a:rPr lang="en-US" dirty="0" err="1"/>
              <a:t>int</a:t>
            </a:r>
            <a:r>
              <a:rPr lang="en-US" dirty="0"/>
              <a:t> id, String </a:t>
            </a:r>
            <a:r>
              <a:rPr lang="en-US" dirty="0" err="1"/>
              <a:t>name,int</a:t>
            </a:r>
            <a:r>
              <a:rPr lang="en-US" dirty="0"/>
              <a:t> age) {  </a:t>
            </a:r>
          </a:p>
          <a:p>
            <a:pPr marL="0" indent="0">
              <a:buNone/>
            </a:pPr>
            <a:r>
              <a:rPr lang="en-US" dirty="0"/>
              <a:t>  this.id = id;  </a:t>
            </a:r>
          </a:p>
          <a:p>
            <a:pPr marL="0" indent="0">
              <a:buNone/>
            </a:pPr>
            <a:r>
              <a:rPr lang="en-US" dirty="0"/>
              <a:t>  this.name = name;  </a:t>
            </a:r>
          </a:p>
          <a:p>
            <a:pPr marL="0" indent="0">
              <a:buNone/>
            </a:pPr>
            <a:r>
              <a:rPr lang="en-US" dirty="0"/>
              <a:t>  </a:t>
            </a:r>
            <a:r>
              <a:rPr lang="en-US" dirty="0" err="1"/>
              <a:t>this.age</a:t>
            </a:r>
            <a:r>
              <a:rPr lang="en-US" dirty="0"/>
              <a:t>=age;  </a:t>
            </a:r>
          </a:p>
          <a:p>
            <a:pPr marL="0" indent="0">
              <a:buNone/>
            </a:pPr>
            <a:r>
              <a:rPr lang="en-US" dirty="0"/>
              <a:t> }  </a:t>
            </a:r>
          </a:p>
          <a:p>
            <a:pPr marL="0" indent="0">
              <a:buNone/>
            </a:pPr>
            <a:r>
              <a:rPr lang="en-US" dirty="0"/>
              <a:t>}  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285636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FD46FC-A149-473B-8AA4-80B623D91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600" dirty="0" err="1"/>
              <a:t>StreamTokenizer</a:t>
            </a:r>
            <a:r>
              <a:rPr lang="en-IN" sz="3600" dirty="0"/>
              <a:t>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8DAE25-A253-4BB5-B695-E99143AF95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Check </a:t>
            </a:r>
            <a:r>
              <a:rPr lang="en-US" sz="2400" dirty="0" err="1"/>
              <a:t>StringTokenizer</a:t>
            </a:r>
            <a:r>
              <a:rPr lang="en-US" sz="2400" dirty="0"/>
              <a:t> also.</a:t>
            </a:r>
          </a:p>
          <a:p>
            <a:pPr marL="0" indent="0">
              <a:buNone/>
            </a:pPr>
            <a:r>
              <a:rPr lang="en-US" sz="2400" dirty="0" err="1"/>
              <a:t>StreamTokenizer</a:t>
            </a:r>
            <a:r>
              <a:rPr lang="en-US" sz="2400" dirty="0"/>
              <a:t> tokenizes the stream into distinct words and allows to read one by one. It is not a general tokenizer and includes the capability of knowing the type of the token like the token is a word or number.</a:t>
            </a:r>
            <a:endParaRPr lang="en-IN" sz="2400" dirty="0"/>
          </a:p>
          <a:p>
            <a:pPr marL="0" indent="0">
              <a:buNone/>
            </a:pPr>
            <a:r>
              <a:rPr lang="en-US" sz="2400" b="1" dirty="0" err="1"/>
              <a:t>nval</a:t>
            </a:r>
            <a:r>
              <a:rPr lang="en-US" sz="2400" dirty="0"/>
              <a:t> : if current token is number, </a:t>
            </a:r>
            <a:r>
              <a:rPr lang="en-US" sz="2400" dirty="0" err="1"/>
              <a:t>nval</a:t>
            </a:r>
            <a:r>
              <a:rPr lang="en-US" sz="2400" dirty="0"/>
              <a:t> gives that number. </a:t>
            </a:r>
            <a:br>
              <a:rPr lang="en-US" sz="2400" dirty="0"/>
            </a:br>
            <a:r>
              <a:rPr lang="en-US" sz="2400" b="1" dirty="0" err="1"/>
              <a:t>sval</a:t>
            </a:r>
            <a:r>
              <a:rPr lang="en-US" sz="2400" dirty="0"/>
              <a:t> : If current token is word, it gives the character of that word. </a:t>
            </a:r>
            <a:br>
              <a:rPr lang="en-US" sz="2400" dirty="0"/>
            </a:br>
            <a:r>
              <a:rPr lang="en-US" sz="2400" b="1" dirty="0"/>
              <a:t>TT_EOF </a:t>
            </a:r>
            <a:r>
              <a:rPr lang="en-US" sz="2400" dirty="0"/>
              <a:t>: This is the point that represents that end of file has been read. </a:t>
            </a:r>
            <a:br>
              <a:rPr lang="en-US" sz="2400" dirty="0"/>
            </a:br>
            <a:r>
              <a:rPr lang="en-US" sz="2400" b="1" dirty="0"/>
              <a:t>TT_EOL </a:t>
            </a:r>
            <a:r>
              <a:rPr lang="en-US" sz="2400" dirty="0"/>
              <a:t>: This represents that end of line has been read. </a:t>
            </a:r>
            <a:br>
              <a:rPr lang="en-US" sz="2400" dirty="0"/>
            </a:br>
            <a:r>
              <a:rPr lang="en-US" sz="2400" b="1" dirty="0"/>
              <a:t>TT_NUMBER </a:t>
            </a:r>
            <a:r>
              <a:rPr lang="en-US" sz="2400" dirty="0"/>
              <a:t>: This represents that a number has been read. </a:t>
            </a:r>
            <a:br>
              <a:rPr lang="en-US" sz="2400" dirty="0"/>
            </a:br>
            <a:r>
              <a:rPr lang="en-US" sz="2400" b="1" dirty="0"/>
              <a:t>TT_WORD </a:t>
            </a:r>
            <a:r>
              <a:rPr lang="en-US" sz="2400" dirty="0"/>
              <a:t>: This represents that word token has been read. </a:t>
            </a:r>
            <a:br>
              <a:rPr lang="en-US" sz="2400" dirty="0"/>
            </a:br>
            <a:r>
              <a:rPr lang="en-US" sz="2400" b="1" dirty="0" err="1"/>
              <a:t>ttype</a:t>
            </a:r>
            <a:r>
              <a:rPr lang="en-US" sz="2400" b="1" dirty="0"/>
              <a:t> </a:t>
            </a:r>
            <a:r>
              <a:rPr lang="en-US" sz="2400" dirty="0"/>
              <a:t>: This contains the type of the token which has been read.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2480039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196A03-A8A4-47E1-9E61-C3278FA9B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600" dirty="0" err="1"/>
              <a:t>StreamTokenizer</a:t>
            </a:r>
            <a:r>
              <a:rPr lang="en-IN" sz="3600" dirty="0"/>
              <a:t>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07CB92-D0F4-4284-AB39-93761C1E16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IN" sz="2400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840D21-53CD-4F6F-90B9-D55F800586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200" y="0"/>
            <a:ext cx="11127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04DA5C5-0763-4F19-AE4D-0DAB4E970A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5973" y="1524000"/>
            <a:ext cx="4419600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3085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C6FCC-08F6-42CA-830A-BC623730F4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Scanner Class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7927CE-F04F-41A2-894B-E8E81EA06F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effectLst/>
              </a:rPr>
              <a:t>There are various ways to read input from the keyboard, the </a:t>
            </a:r>
            <a:r>
              <a:rPr lang="en-US" sz="2400" dirty="0" err="1">
                <a:effectLst/>
              </a:rPr>
              <a:t>java.util.Scanner</a:t>
            </a:r>
            <a:r>
              <a:rPr lang="en-US" sz="2400" dirty="0">
                <a:effectLst/>
              </a:rPr>
              <a:t> class is one of them.</a:t>
            </a:r>
          </a:p>
          <a:p>
            <a:r>
              <a:rPr lang="en-US" sz="2400" dirty="0">
                <a:effectLst/>
              </a:rPr>
              <a:t>It provides many methods to read and parse various primitive values.</a:t>
            </a:r>
          </a:p>
          <a:p>
            <a:endParaRPr lang="en-US" sz="2400" dirty="0">
              <a:effectLst/>
            </a:endParaRPr>
          </a:p>
          <a:p>
            <a:endParaRPr lang="en-IN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DB74970-4FE4-4905-A277-2E41EC1B88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7912499"/>
              </p:ext>
            </p:extLst>
          </p:nvPr>
        </p:nvGraphicFramePr>
        <p:xfrm>
          <a:off x="685800" y="2610803"/>
          <a:ext cx="10515600" cy="3566160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130775063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184887088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IN" b="1" dirty="0"/>
                        <a:t>Method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b="1" dirty="0"/>
                        <a:t>Description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9476282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 dirty="0"/>
                        <a:t>public String next()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it returns the next token from the scanner.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9037706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 dirty="0"/>
                        <a:t>public String </a:t>
                      </a:r>
                      <a:r>
                        <a:rPr lang="en-IN" dirty="0" err="1"/>
                        <a:t>nextLine</a:t>
                      </a:r>
                      <a:r>
                        <a:rPr lang="en-IN" dirty="0"/>
                        <a:t>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it moves the scanner position to the next line and returns the value as a string.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7521213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/>
                        <a:t>public byte nextByte()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it scans the next token as a byte.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018097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 dirty="0"/>
                        <a:t>public short </a:t>
                      </a:r>
                      <a:r>
                        <a:rPr lang="en-IN" dirty="0" err="1"/>
                        <a:t>nextShort</a:t>
                      </a:r>
                      <a:r>
                        <a:rPr lang="en-IN" dirty="0"/>
                        <a:t>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it scans the next token as a short value.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8500031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/>
                        <a:t>public int nextInt()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it scans the next token as an int value.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3378437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/>
                        <a:t>public long nextLong()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it scans the next token as a long value.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91325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/>
                        <a:t>public float nextFloat()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it scans the next token as a float value.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3304061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 dirty="0"/>
                        <a:t>public double </a:t>
                      </a:r>
                      <a:r>
                        <a:rPr lang="en-IN" dirty="0" err="1"/>
                        <a:t>nextDouble</a:t>
                      </a:r>
                      <a:r>
                        <a:rPr lang="en-IN" dirty="0"/>
                        <a:t>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it scans the next token as a double value.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03921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987374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462C7F-3ADE-4298-A757-60C6E5712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600" dirty="0"/>
              <a:t>Scanner Example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61C4F85-7A59-4F23-AE50-271A3CF8DA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9200" y="1219200"/>
            <a:ext cx="6581775" cy="304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181A256-A726-4826-B5EA-8E026419BED9}"/>
              </a:ext>
            </a:extLst>
          </p:cNvPr>
          <p:cNvSpPr txBox="1"/>
          <p:nvPr/>
        </p:nvSpPr>
        <p:spPr>
          <a:xfrm>
            <a:off x="685800" y="4082534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u="sng" dirty="0"/>
              <a:t>Output: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3A243FA-1D40-4B84-99D3-046894D5A5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200" y="4451866"/>
            <a:ext cx="7010400" cy="208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2391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Prerequisites</a:t>
            </a:r>
            <a:endParaRPr lang="en-IN" dirty="0"/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Basic programming skill</a:t>
            </a:r>
          </a:p>
          <a:p>
            <a:r>
              <a:rPr lang="en-IN" dirty="0"/>
              <a:t>Java knowledge mandatory </a:t>
            </a:r>
          </a:p>
        </p:txBody>
      </p:sp>
    </p:spTree>
    <p:extLst>
      <p:ext uri="{BB962C8B-B14F-4D97-AF65-F5344CB8AC3E}">
        <p14:creationId xmlns:p14="http://schemas.microsoft.com/office/powerpoint/2010/main" val="33858464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7C0DF8-36D0-453C-81B9-DB41D4DD4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 dirty="0">
                <a:cs typeface="Arial" panose="020B0604020202020204" pitchFamily="34" charset="0"/>
              </a:rPr>
              <a:t>Match the following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9F8AA3-6F09-41D8-B556-9CBE7DF11F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buFont typeface="Arial" charset="0"/>
              <a:buChar char="•"/>
              <a:defRPr/>
            </a:pPr>
            <a:r>
              <a:rPr lang="en-US" dirty="0"/>
              <a:t>Match the streams with the appropriate phrases in column B</a:t>
            </a:r>
          </a:p>
          <a:p>
            <a:pPr>
              <a:buFont typeface="Arial" charset="0"/>
              <a:buChar char="•"/>
              <a:defRPr/>
            </a:pPr>
            <a:endParaRPr lang="en-US" dirty="0"/>
          </a:p>
          <a:p>
            <a:pPr>
              <a:buNone/>
              <a:defRPr/>
            </a:pPr>
            <a:r>
              <a:rPr lang="en-US" dirty="0"/>
              <a:t>		Column A							Column B</a:t>
            </a:r>
          </a:p>
          <a:p>
            <a:pPr>
              <a:buFont typeface="Arial" charset="0"/>
              <a:buChar char="•"/>
              <a:defRPr/>
            </a:pPr>
            <a:endParaRPr lang="en-US" dirty="0"/>
          </a:p>
          <a:p>
            <a:pPr marL="457200" indent="-457200">
              <a:buFont typeface="+mj-lt"/>
              <a:buAutoNum type="arabicPeriod"/>
              <a:defRPr/>
            </a:pPr>
            <a:r>
              <a:rPr lang="en-US" dirty="0" err="1"/>
              <a:t>FileWriter</a:t>
            </a:r>
            <a:r>
              <a:rPr lang="en-US" dirty="0"/>
              <a:t>			      	Byte stream for reading from file</a:t>
            </a:r>
          </a:p>
          <a:p>
            <a:pPr marL="457200" indent="-457200">
              <a:buFont typeface="+mj-lt"/>
              <a:buAutoNum type="arabicPeriod"/>
              <a:defRPr/>
            </a:pPr>
            <a:endParaRPr lang="en-US" dirty="0"/>
          </a:p>
          <a:p>
            <a:pPr marL="457200" indent="-457200">
              <a:buFont typeface="+mj-lt"/>
              <a:buAutoNum type="arabicPeriod"/>
              <a:defRPr/>
            </a:pPr>
            <a:r>
              <a:rPr lang="en-US" dirty="0" err="1"/>
              <a:t>FileInputStream</a:t>
            </a:r>
            <a:r>
              <a:rPr lang="en-US" dirty="0"/>
              <a:t>			Character stream for reading from file</a:t>
            </a:r>
          </a:p>
          <a:p>
            <a:pPr marL="457200" indent="-457200">
              <a:buFont typeface="+mj-lt"/>
              <a:buAutoNum type="arabicPeriod"/>
              <a:defRPr/>
            </a:pPr>
            <a:endParaRPr lang="en-US" dirty="0"/>
          </a:p>
          <a:p>
            <a:pPr marL="457200" indent="-457200">
              <a:buFont typeface="+mj-lt"/>
              <a:buAutoNum type="arabicPeriod"/>
              <a:defRPr/>
            </a:pPr>
            <a:r>
              <a:rPr lang="en-US" dirty="0" err="1"/>
              <a:t>FileOutputStream</a:t>
            </a:r>
            <a:r>
              <a:rPr lang="en-US" dirty="0"/>
              <a:t>		Character stream for writing to a file</a:t>
            </a:r>
          </a:p>
          <a:p>
            <a:pPr marL="457200" indent="-457200">
              <a:buFont typeface="+mj-lt"/>
              <a:buAutoNum type="arabicPeriod"/>
              <a:defRPr/>
            </a:pPr>
            <a:endParaRPr lang="en-US" dirty="0"/>
          </a:p>
          <a:p>
            <a:pPr marL="457200" indent="-457200">
              <a:buFont typeface="+mj-lt"/>
              <a:buAutoNum type="arabicPeriod"/>
              <a:defRPr/>
            </a:pPr>
            <a:r>
              <a:rPr lang="en-US" dirty="0" err="1"/>
              <a:t>FileReader</a:t>
            </a:r>
            <a:r>
              <a:rPr lang="en-US" dirty="0"/>
              <a:t>			Byte stream for writing to a file</a:t>
            </a:r>
          </a:p>
          <a:p>
            <a:endParaRPr lang="en-IN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CA97361-BF4C-498F-B1DF-3D7B4E2F2FFE}"/>
              </a:ext>
            </a:extLst>
          </p:cNvPr>
          <p:cNvCxnSpPr/>
          <p:nvPr/>
        </p:nvCxnSpPr>
        <p:spPr>
          <a:xfrm flipV="1">
            <a:off x="3044687" y="3292395"/>
            <a:ext cx="1828800" cy="914400"/>
          </a:xfrm>
          <a:prstGeom prst="straightConnector1">
            <a:avLst/>
          </a:prstGeom>
          <a:ln w="19050">
            <a:solidFill>
              <a:srgbClr val="404040"/>
            </a:solidFill>
            <a:prstDash val="sysDot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BB344C6-6A68-424F-B8A9-B45879616E48}"/>
              </a:ext>
            </a:extLst>
          </p:cNvPr>
          <p:cNvCxnSpPr>
            <a:cxnSpLocks/>
          </p:cNvCxnSpPr>
          <p:nvPr/>
        </p:nvCxnSpPr>
        <p:spPr>
          <a:xfrm>
            <a:off x="2286000" y="3292395"/>
            <a:ext cx="2743200" cy="1660605"/>
          </a:xfrm>
          <a:prstGeom prst="straightConnector1">
            <a:avLst/>
          </a:prstGeom>
          <a:ln w="19050">
            <a:solidFill>
              <a:srgbClr val="404040"/>
            </a:solidFill>
            <a:prstDash val="sysDot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C843455-2ACE-4F72-BFCD-5ACCC4AA7204}"/>
              </a:ext>
            </a:extLst>
          </p:cNvPr>
          <p:cNvCxnSpPr>
            <a:cxnSpLocks/>
          </p:cNvCxnSpPr>
          <p:nvPr/>
        </p:nvCxnSpPr>
        <p:spPr>
          <a:xfrm>
            <a:off x="3352800" y="4953000"/>
            <a:ext cx="1520687" cy="838200"/>
          </a:xfrm>
          <a:prstGeom prst="straightConnector1">
            <a:avLst/>
          </a:prstGeom>
          <a:ln w="19050">
            <a:solidFill>
              <a:srgbClr val="404040"/>
            </a:solidFill>
            <a:prstDash val="sysDot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2289B60-1E27-45DF-9D5E-C78DE5921C59}"/>
              </a:ext>
            </a:extLst>
          </p:cNvPr>
          <p:cNvCxnSpPr>
            <a:cxnSpLocks/>
          </p:cNvCxnSpPr>
          <p:nvPr/>
        </p:nvCxnSpPr>
        <p:spPr>
          <a:xfrm flipV="1">
            <a:off x="2438400" y="4122697"/>
            <a:ext cx="2590800" cy="1820904"/>
          </a:xfrm>
          <a:prstGeom prst="straightConnector1">
            <a:avLst/>
          </a:prstGeom>
          <a:ln w="19050">
            <a:solidFill>
              <a:srgbClr val="404040"/>
            </a:solidFill>
            <a:prstDash val="sysDot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742468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711CD-5AD6-46FB-A896-41FFB1ED9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7C3CE-6E35-4F8C-A7F5-A03C2AC044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log4j is a reliable, fast and flexible logging framework (APIs) written in Java, which is distributed under the Apache Software License.</a:t>
            </a:r>
          </a:p>
          <a:p>
            <a:r>
              <a:rPr lang="en-US" dirty="0"/>
              <a:t>log4j has been ported to the C, C++, C#, Perl, Python, Ruby, and Eiffel languages.</a:t>
            </a:r>
          </a:p>
          <a:p>
            <a:r>
              <a:rPr lang="en-US" dirty="0"/>
              <a:t>log4j is highly configurable through external configuration files at runtime. It views the logging process in terms of levels of priorities and offers mechanisms to direct logging information to a great variety of destinations, such as a database, file, console, UNIX Syslog, etc.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3421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C7AE66-9ABF-41B5-8C42-0C7547B1E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Log4j 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FADE39-8743-4740-BA02-0F9D79F5D7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>
                <a:effectLst/>
              </a:rPr>
              <a:t> 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5846793-711D-43D2-8748-4AD1E250B14D}"/>
              </a:ext>
            </a:extLst>
          </p:cNvPr>
          <p:cNvSpPr txBox="1">
            <a:spLocks/>
          </p:cNvSpPr>
          <p:nvPr/>
        </p:nvSpPr>
        <p:spPr>
          <a:xfrm>
            <a:off x="531599" y="1401741"/>
            <a:ext cx="11345747" cy="49276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2476324-45FE-4314-825A-38FDBA061D4A}"/>
              </a:ext>
            </a:extLst>
          </p:cNvPr>
          <p:cNvSpPr/>
          <p:nvPr/>
        </p:nvSpPr>
        <p:spPr>
          <a:xfrm>
            <a:off x="379199" y="1249341"/>
            <a:ext cx="9639444" cy="22878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IN" sz="2800" dirty="0">
                <a:latin typeface="Calibri" charset="0"/>
                <a:cs typeface="Calibri" charset="0"/>
              </a:rPr>
              <a:t>loggers: Responsible for capturing logging information.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IN" sz="2800" dirty="0" err="1">
                <a:latin typeface="Calibri" charset="0"/>
                <a:cs typeface="Calibri" charset="0"/>
              </a:rPr>
              <a:t>appenders</a:t>
            </a:r>
            <a:r>
              <a:rPr lang="en-IN" sz="2800" dirty="0">
                <a:latin typeface="Calibri" charset="0"/>
                <a:cs typeface="Calibri" charset="0"/>
              </a:rPr>
              <a:t>: Responsible for publishing logging information to various preferred destinations.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IN" sz="2800" dirty="0">
                <a:latin typeface="Calibri" charset="0"/>
                <a:cs typeface="Calibri" charset="0"/>
              </a:rPr>
              <a:t>layouts: Responsible for formatting logging information in different styles.</a:t>
            </a:r>
          </a:p>
        </p:txBody>
      </p:sp>
    </p:spTree>
    <p:extLst>
      <p:ext uri="{BB962C8B-B14F-4D97-AF65-F5344CB8AC3E}">
        <p14:creationId xmlns:p14="http://schemas.microsoft.com/office/powerpoint/2010/main" val="36797654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15B28E-B4AA-4C17-9B5A-7B0730DD5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/>
            </a:br>
            <a:r>
              <a:rPr lang="en-US" dirty="0"/>
              <a:t>log4j Features</a:t>
            </a:r>
            <a:br>
              <a:rPr lang="en-US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91FF9A-DC61-4C78-B488-311EC73002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It is thread-safe.</a:t>
            </a:r>
          </a:p>
          <a:p>
            <a:r>
              <a:rPr lang="en-US" dirty="0"/>
              <a:t>It is optimized for speed.</a:t>
            </a:r>
          </a:p>
          <a:p>
            <a:r>
              <a:rPr lang="en-US" dirty="0"/>
              <a:t>It is based on a named logger hierarchy.</a:t>
            </a:r>
          </a:p>
          <a:p>
            <a:r>
              <a:rPr lang="en-US" dirty="0"/>
              <a:t>It supports multiple output </a:t>
            </a:r>
            <a:r>
              <a:rPr lang="en-US" dirty="0" err="1"/>
              <a:t>appenders</a:t>
            </a:r>
            <a:r>
              <a:rPr lang="en-US" dirty="0"/>
              <a:t> per logger. </a:t>
            </a:r>
          </a:p>
          <a:p>
            <a:r>
              <a:rPr lang="en-US" dirty="0"/>
              <a:t>It supports internationalization.</a:t>
            </a:r>
          </a:p>
          <a:p>
            <a:r>
              <a:rPr lang="en-US" dirty="0"/>
              <a:t>It is not restricted to a predefined set of facilities.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051070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40D62D-4665-464B-BEFE-1ABAF6CD0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log4j -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19445B-D64E-4E97-8A81-917259323F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log4j API follows a layered architecture where each layer provides different objects to perform different tasks. This layered architecture makes the design flexible and easy to extend in future.</a:t>
            </a:r>
          </a:p>
          <a:p>
            <a:r>
              <a:rPr lang="en-US" dirty="0"/>
              <a:t>There are two types of objects available with log4j framework.</a:t>
            </a:r>
          </a:p>
          <a:p>
            <a:r>
              <a:rPr lang="en-US" b="1" dirty="0"/>
              <a:t>Core Objects:</a:t>
            </a:r>
            <a:r>
              <a:rPr lang="en-US" dirty="0"/>
              <a:t> These are mandatory objects of the framework. They are required to use the framework.</a:t>
            </a:r>
          </a:p>
          <a:p>
            <a:r>
              <a:rPr lang="en-US" b="1" dirty="0"/>
              <a:t>Support Objects:</a:t>
            </a:r>
            <a:r>
              <a:rPr lang="en-US" dirty="0"/>
              <a:t> These are optional objects of the framework. They support core objects to perform additional but important tasks.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278194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520D719-A15D-4370-8F42-0180D7C9E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IN" dirty="0">
                <a:solidFill>
                  <a:schemeClr val="tx1"/>
                </a:solidFill>
              </a:rPr>
            </a:br>
            <a:endParaRPr lang="en-IN" dirty="0"/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7374E192-BC77-43DF-8E2E-BB5A1D332096}"/>
              </a:ext>
            </a:extLst>
          </p:cNvPr>
          <p:cNvSpPr txBox="1">
            <a:spLocks/>
          </p:cNvSpPr>
          <p:nvPr/>
        </p:nvSpPr>
        <p:spPr>
          <a:xfrm>
            <a:off x="379199" y="278519"/>
            <a:ext cx="10477986" cy="6123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cap="all" baseline="0">
                <a:solidFill>
                  <a:schemeClr val="bg2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IN" dirty="0"/>
              <a:t>Core objects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E50CC1E-A4A7-4C91-9D2F-0DBA9062F40F}"/>
              </a:ext>
            </a:extLst>
          </p:cNvPr>
          <p:cNvSpPr/>
          <p:nvPr/>
        </p:nvSpPr>
        <p:spPr>
          <a:xfrm>
            <a:off x="379199" y="1149700"/>
            <a:ext cx="9718958" cy="67659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800" b="1" dirty="0">
                <a:latin typeface="Calibri" charset="0"/>
                <a:cs typeface="Calibri" charset="0"/>
              </a:rPr>
              <a:t>Logger Object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2800" dirty="0">
                <a:latin typeface="Calibri" charset="0"/>
                <a:cs typeface="Calibri" charset="0"/>
              </a:rPr>
              <a:t>The top-level layer is the Logger which provides the Logger object. The Logger object is responsible for capturing logging information and they are stored in a namespace hierarchy.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800" b="1" dirty="0">
                <a:latin typeface="Calibri" charset="0"/>
                <a:cs typeface="Calibri" charset="0"/>
              </a:rPr>
              <a:t>Layout Object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2800" dirty="0">
                <a:latin typeface="Calibri" charset="0"/>
                <a:cs typeface="Calibri" charset="0"/>
              </a:rPr>
              <a:t>The layout layer provides objects which are used to format logging information in different styles. It provides support to </a:t>
            </a:r>
            <a:r>
              <a:rPr lang="en-US" sz="2800" dirty="0" err="1">
                <a:latin typeface="Calibri" charset="0"/>
                <a:cs typeface="Calibri" charset="0"/>
              </a:rPr>
              <a:t>appender</a:t>
            </a:r>
            <a:r>
              <a:rPr lang="en-US" sz="2800" dirty="0">
                <a:latin typeface="Calibri" charset="0"/>
                <a:cs typeface="Calibri" charset="0"/>
              </a:rPr>
              <a:t> objects before publishing logging information.</a:t>
            </a:r>
          </a:p>
          <a:p>
            <a:r>
              <a:rPr lang="en-US" sz="2800" dirty="0" err="1"/>
              <a:t>Appender</a:t>
            </a:r>
            <a:r>
              <a:rPr lang="en-US" sz="2800" dirty="0"/>
              <a:t> Object</a:t>
            </a:r>
          </a:p>
          <a:p>
            <a:r>
              <a:rPr lang="en-US" sz="2800" dirty="0"/>
              <a:t>This is a lower-level layer which provides </a:t>
            </a:r>
            <a:r>
              <a:rPr lang="en-US" sz="2800" dirty="0" err="1"/>
              <a:t>Appender</a:t>
            </a:r>
            <a:r>
              <a:rPr lang="en-US" sz="2800" dirty="0"/>
              <a:t> objects. The </a:t>
            </a:r>
            <a:r>
              <a:rPr lang="en-US" sz="2800" dirty="0" err="1"/>
              <a:t>Appender</a:t>
            </a:r>
            <a:r>
              <a:rPr lang="en-US" sz="2800" dirty="0"/>
              <a:t> object is responsible for publishing logging information to various preferred destinations such as a database, file, console, UNIX Syslog, </a:t>
            </a:r>
            <a:r>
              <a:rPr lang="en-US" sz="2800" dirty="0" err="1"/>
              <a:t>etc</a:t>
            </a:r>
            <a:endParaRPr lang="en-US" sz="2800" dirty="0"/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endParaRPr lang="en-US" sz="2800" dirty="0">
              <a:latin typeface="Calibri" charset="0"/>
              <a:cs typeface="Calibri" charset="0"/>
            </a:endParaRP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endParaRPr lang="en-US" sz="2800" dirty="0">
              <a:latin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09114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998EC6-5927-4D4F-8E49-6B34544CB5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Support Objects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B80D0D2-0E3E-4E6E-AB28-82B8C6414F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Level Object</a:t>
            </a:r>
          </a:p>
          <a:p>
            <a:r>
              <a:rPr lang="en-US" dirty="0"/>
              <a:t>The Level object defines the granularity and priority of any logging information. There are seven levels of logging defined within the API: OFF, DEBUG, INFO, ERROR, WARN, FATAL, and ALL.</a:t>
            </a:r>
          </a:p>
          <a:p>
            <a:pPr marL="0" indent="0">
              <a:buNone/>
            </a:pPr>
            <a:r>
              <a:rPr lang="en-US" b="1" dirty="0"/>
              <a:t>Filter Object</a:t>
            </a:r>
          </a:p>
          <a:p>
            <a:r>
              <a:rPr lang="en-US" dirty="0"/>
              <a:t>The Filter object is used to analyze logging information and make further decisions on whether that information should be logged or not.</a:t>
            </a:r>
          </a:p>
          <a:p>
            <a:r>
              <a:rPr lang="en-US" dirty="0"/>
              <a:t>An </a:t>
            </a:r>
            <a:r>
              <a:rPr lang="en-US" dirty="0" err="1"/>
              <a:t>Appender</a:t>
            </a:r>
            <a:r>
              <a:rPr lang="en-US" dirty="0"/>
              <a:t> objects can have several Filter objects associated with them. If logging information is passed to a particular </a:t>
            </a:r>
            <a:r>
              <a:rPr lang="en-US" dirty="0" err="1"/>
              <a:t>Appender</a:t>
            </a:r>
            <a:r>
              <a:rPr lang="en-US" dirty="0"/>
              <a:t> object, all the Filter objects associated with that </a:t>
            </a:r>
            <a:r>
              <a:rPr lang="en-US" dirty="0" err="1"/>
              <a:t>Appender</a:t>
            </a:r>
            <a:r>
              <a:rPr lang="en-US" dirty="0"/>
              <a:t> need to approve the logging information before it can be published to the attached destination.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822861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D73544-8924-48BB-86D3-F9AC26408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Logging levels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903F6F4-3345-4316-B39D-E17B41F69DD7}"/>
              </a:ext>
            </a:extLst>
          </p:cNvPr>
          <p:cNvSpPr/>
          <p:nvPr/>
        </p:nvSpPr>
        <p:spPr>
          <a:xfrm>
            <a:off x="379200" y="1347186"/>
            <a:ext cx="10765878" cy="44802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2800" dirty="0">
                <a:latin typeface="Calibri" charset="0"/>
                <a:cs typeface="Calibri" charset="0"/>
              </a:rPr>
              <a:t>ALL: All levels including custom levels also.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2800" dirty="0">
                <a:latin typeface="Calibri" charset="0"/>
                <a:cs typeface="Calibri" charset="0"/>
              </a:rPr>
              <a:t> DEBUG: It helps developers in application debugging.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2800" dirty="0">
                <a:latin typeface="Calibri" charset="0"/>
                <a:cs typeface="Calibri" charset="0"/>
              </a:rPr>
              <a:t>INFO: It gives the information about the progress of application and its states.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2800" dirty="0">
                <a:latin typeface="Calibri" charset="0"/>
                <a:cs typeface="Calibri" charset="0"/>
              </a:rPr>
              <a:t>WARN: It gives warning for unexpected events.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2800" dirty="0">
                <a:latin typeface="Calibri" charset="0"/>
                <a:cs typeface="Calibri" charset="0"/>
              </a:rPr>
              <a:t>ERROR: It provides the information about error events.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2800" dirty="0">
                <a:latin typeface="Calibri" charset="0"/>
                <a:cs typeface="Calibri" charset="0"/>
              </a:rPr>
              <a:t> FATAL: It provides the information about application abort.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2800" dirty="0">
                <a:latin typeface="Calibri" charset="0"/>
                <a:cs typeface="Calibri" charset="0"/>
              </a:rPr>
              <a:t>OFF: It turns off all the logging. It is opposite to the ALL level.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2800" b="1" i="1" dirty="0"/>
              <a:t>ALL &lt; DEBUG &lt; INFO &lt; WARN &lt; ERROR &lt; FATAL &lt; OFF.</a:t>
            </a:r>
            <a:endParaRPr lang="en-US" sz="2800" dirty="0">
              <a:latin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69894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E95694-F346-43E0-B108-F8D266C16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Logging levels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3B4BF9E-6EE7-4CEA-ADBB-C37EC0796767}"/>
              </a:ext>
            </a:extLst>
          </p:cNvPr>
          <p:cNvSpPr/>
          <p:nvPr/>
        </p:nvSpPr>
        <p:spPr>
          <a:xfrm>
            <a:off x="379199" y="1306133"/>
            <a:ext cx="10076765" cy="25473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2800" dirty="0">
                <a:latin typeface="Calibri" charset="0"/>
                <a:cs typeface="Calibri" charset="0"/>
              </a:rPr>
              <a:t>i.e. If logging level set to FATAL then only FATAL messages will be displayed, if logging level set to ERROR then ERROR and FATAL messages will be displayed and so on.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2800" dirty="0">
                <a:latin typeface="Calibri" charset="0"/>
                <a:cs typeface="Calibri" charset="0"/>
              </a:rPr>
              <a:t>In the below example as we set the logging level to WARN so only WARN, ERROR and FATAL messages will be displayed. The DEBUG and INFO message will not display.</a:t>
            </a:r>
          </a:p>
        </p:txBody>
      </p:sp>
    </p:spTree>
    <p:extLst>
      <p:ext uri="{BB962C8B-B14F-4D97-AF65-F5344CB8AC3E}">
        <p14:creationId xmlns:p14="http://schemas.microsoft.com/office/powerpoint/2010/main" val="226700491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99F1B0-DBBC-4068-96A8-FB8B024D3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log4j - Configuration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0DC9224-875D-495A-ADFE-7BE35A86D2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/>
              <a:t>log4j.properties</a:t>
            </a:r>
            <a:r>
              <a:rPr lang="en-US" dirty="0"/>
              <a:t> file is a log4j configuration file which keeps properties in key-value pairs. By default, the </a:t>
            </a:r>
            <a:r>
              <a:rPr lang="en-US" dirty="0" err="1"/>
              <a:t>LogManager</a:t>
            </a:r>
            <a:r>
              <a:rPr lang="en-US" dirty="0"/>
              <a:t> looks for a file named </a:t>
            </a:r>
            <a:r>
              <a:rPr lang="en-US" b="1" dirty="0"/>
              <a:t>log4j.properties</a:t>
            </a:r>
            <a:r>
              <a:rPr lang="en-US" dirty="0"/>
              <a:t> in the </a:t>
            </a:r>
            <a:r>
              <a:rPr lang="en-US" b="1" dirty="0"/>
              <a:t>CLASSPATH</a:t>
            </a:r>
            <a:r>
              <a:rPr lang="en-US" dirty="0"/>
              <a:t>.</a:t>
            </a:r>
          </a:p>
          <a:p>
            <a:r>
              <a:rPr lang="en-US" dirty="0"/>
              <a:t>The level of the root logger is defined as </a:t>
            </a:r>
            <a:r>
              <a:rPr lang="en-US" b="1" dirty="0"/>
              <a:t>DEBUG</a:t>
            </a:r>
            <a:r>
              <a:rPr lang="en-US" dirty="0"/>
              <a:t>. The </a:t>
            </a:r>
            <a:r>
              <a:rPr lang="en-US" b="1" dirty="0"/>
              <a:t>DEBUG</a:t>
            </a:r>
            <a:r>
              <a:rPr lang="en-US" dirty="0"/>
              <a:t> attaches the </a:t>
            </a:r>
            <a:r>
              <a:rPr lang="en-US" dirty="0" err="1"/>
              <a:t>appender</a:t>
            </a:r>
            <a:r>
              <a:rPr lang="en-US" dirty="0"/>
              <a:t> named X to it.</a:t>
            </a:r>
          </a:p>
          <a:p>
            <a:r>
              <a:rPr lang="en-US" dirty="0"/>
              <a:t>Set the </a:t>
            </a:r>
            <a:r>
              <a:rPr lang="en-US" dirty="0" err="1"/>
              <a:t>appender</a:t>
            </a:r>
            <a:r>
              <a:rPr lang="en-US" dirty="0"/>
              <a:t> named X to be a valid </a:t>
            </a:r>
            <a:r>
              <a:rPr lang="en-US" dirty="0" err="1"/>
              <a:t>appender</a:t>
            </a:r>
            <a:r>
              <a:rPr lang="en-US" dirty="0"/>
              <a:t>.</a:t>
            </a:r>
          </a:p>
          <a:p>
            <a:r>
              <a:rPr lang="en-US" dirty="0"/>
              <a:t>Set the layout for the </a:t>
            </a:r>
            <a:r>
              <a:rPr lang="en-US" dirty="0" err="1"/>
              <a:t>appender</a:t>
            </a:r>
            <a:r>
              <a:rPr lang="en-US" dirty="0"/>
              <a:t> X.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612137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DCDAE1-88B6-4452-B6BA-6168BCFFD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30D932-E786-4278-B0BB-C76F02E9EA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Java performs I/O through </a:t>
            </a:r>
            <a:r>
              <a:rPr lang="en-US" b="1" dirty="0"/>
              <a:t>Streams</a:t>
            </a:r>
            <a:r>
              <a:rPr lang="en-US" dirty="0"/>
              <a:t>. A Stream is linked to a physical layer by java I/O system to make input and output operation in java. In general, a stream means continuous flow of data. Streams are clean way to deal with input/output without having every part of your code understand the physical. </a:t>
            </a:r>
          </a:p>
          <a:p>
            <a:r>
              <a:rPr lang="en-US" dirty="0"/>
              <a:t>Java encapsulates Stream under </a:t>
            </a:r>
            <a:r>
              <a:rPr lang="en-US" b="1" dirty="0"/>
              <a:t>java.io</a:t>
            </a:r>
            <a:r>
              <a:rPr lang="en-US" dirty="0"/>
              <a:t> package. Java defines two types of streams. They are,</a:t>
            </a:r>
          </a:p>
          <a:p>
            <a:r>
              <a:rPr lang="en-US" b="1" dirty="0"/>
              <a:t>Byte Stream :</a:t>
            </a:r>
            <a:r>
              <a:rPr lang="en-US" dirty="0"/>
              <a:t> It provides a convenient means for handling input and output of byte.</a:t>
            </a:r>
          </a:p>
          <a:p>
            <a:r>
              <a:rPr lang="en-US" b="1" dirty="0"/>
              <a:t>Character Stream :</a:t>
            </a:r>
            <a:r>
              <a:rPr lang="en-US" dirty="0"/>
              <a:t> It provides a convenient means for handling input and output of characters. Character stream uses Unicode and therefore can be internationalized.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8187494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10EC65-233C-44FF-B89E-7973CAEBFF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log4j.properties Syntax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C177A88-78C5-4651-8D11-B857A199BE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IN" dirty="0"/>
              <a:t>Define the root logger with </a:t>
            </a:r>
            <a:r>
              <a:rPr lang="en-IN" dirty="0" err="1"/>
              <a:t>appender</a:t>
            </a:r>
            <a:r>
              <a:rPr lang="en-IN" dirty="0"/>
              <a:t> X</a:t>
            </a:r>
          </a:p>
          <a:p>
            <a:r>
              <a:rPr lang="en-IN" dirty="0"/>
              <a:t>log4j.rootLogger = DEBUG, X</a:t>
            </a:r>
          </a:p>
          <a:p>
            <a:endParaRPr lang="en-IN" dirty="0"/>
          </a:p>
          <a:p>
            <a:r>
              <a:rPr lang="en-IN" dirty="0"/>
              <a:t># Set the </a:t>
            </a:r>
            <a:r>
              <a:rPr lang="en-IN" dirty="0" err="1"/>
              <a:t>appender</a:t>
            </a:r>
            <a:r>
              <a:rPr lang="en-IN" dirty="0"/>
              <a:t> named X to be a File </a:t>
            </a:r>
            <a:r>
              <a:rPr lang="en-IN" dirty="0" err="1"/>
              <a:t>appender</a:t>
            </a:r>
            <a:endParaRPr lang="en-IN" dirty="0"/>
          </a:p>
          <a:p>
            <a:r>
              <a:rPr lang="en-IN" dirty="0"/>
              <a:t>log4j.appender.X=org.apache.log4j.FileAppender</a:t>
            </a:r>
          </a:p>
          <a:p>
            <a:endParaRPr lang="en-IN" dirty="0"/>
          </a:p>
          <a:p>
            <a:r>
              <a:rPr lang="en-IN" dirty="0"/>
              <a:t># Define the layout for X </a:t>
            </a:r>
            <a:r>
              <a:rPr lang="en-IN" dirty="0" err="1"/>
              <a:t>appender</a:t>
            </a:r>
            <a:endParaRPr lang="en-IN" dirty="0"/>
          </a:p>
          <a:p>
            <a:r>
              <a:rPr lang="en-IN" dirty="0"/>
              <a:t>log4j.appender.X.layout=org.apache.log4j.PatternLayout</a:t>
            </a:r>
          </a:p>
          <a:p>
            <a:r>
              <a:rPr lang="en-IN" dirty="0"/>
              <a:t>log4j.appender.X.layout.conversionPattern=%</a:t>
            </a:r>
            <a:r>
              <a:rPr lang="en-IN" dirty="0" err="1"/>
              <a:t>m%n</a:t>
            </a:r>
            <a:endParaRPr lang="en-IN" dirty="0"/>
          </a:p>
          <a:p>
            <a:r>
              <a:rPr lang="en-IN" dirty="0"/>
              <a:t>Log4j.appender.X.File=demoApplication.log</a:t>
            </a:r>
          </a:p>
        </p:txBody>
      </p:sp>
    </p:spTree>
    <p:extLst>
      <p:ext uri="{BB962C8B-B14F-4D97-AF65-F5344CB8AC3E}">
        <p14:creationId xmlns:p14="http://schemas.microsoft.com/office/powerpoint/2010/main" val="174642920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8E3C2E-1A37-4805-9C41-387031B04F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200" y="260022"/>
            <a:ext cx="11322470" cy="612337"/>
          </a:xfrm>
        </p:spPr>
        <p:txBody>
          <a:bodyPr>
            <a:normAutofit/>
          </a:bodyPr>
          <a:lstStyle/>
          <a:p>
            <a:r>
              <a:rPr lang="en-IN" dirty="0"/>
              <a:t>APPENDERS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A6F0DE0-A898-4661-ADEC-140EA22AE9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Apache log4j provides </a:t>
            </a:r>
            <a:r>
              <a:rPr lang="en-US" dirty="0" err="1"/>
              <a:t>Appender</a:t>
            </a:r>
            <a:r>
              <a:rPr lang="en-US" dirty="0"/>
              <a:t> objects which are primarily responsible for printing logging messages to different destinations such as consoles, files, sockets, NT event logs, etc.</a:t>
            </a:r>
          </a:p>
          <a:p>
            <a:r>
              <a:rPr lang="en-US" dirty="0"/>
              <a:t>Each </a:t>
            </a:r>
            <a:r>
              <a:rPr lang="en-US" dirty="0" err="1"/>
              <a:t>Appender</a:t>
            </a:r>
            <a:r>
              <a:rPr lang="en-US" dirty="0"/>
              <a:t> object has different properties associated with it, and these properties indicate the behavior of that object.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3363584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920BC-2DF9-451B-B8A7-5D52330D0D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199" y="260022"/>
            <a:ext cx="11309217" cy="612337"/>
          </a:xfrm>
        </p:spPr>
        <p:txBody>
          <a:bodyPr>
            <a:normAutofit/>
          </a:bodyPr>
          <a:lstStyle/>
          <a:p>
            <a:r>
              <a:rPr lang="en-IN" sz="3600" dirty="0" err="1"/>
              <a:t>Appender</a:t>
            </a:r>
            <a:r>
              <a:rPr lang="en-IN" sz="3600" dirty="0"/>
              <a:t> PROPERTIES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ACDD7C4D-94E1-4DA3-BAFD-BB77AB42BCE7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379413" y="1381443"/>
          <a:ext cx="11345862" cy="4663440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5672931">
                  <a:extLst>
                    <a:ext uri="{9D8B030D-6E8A-4147-A177-3AD203B41FA5}">
                      <a16:colId xmlns:a16="http://schemas.microsoft.com/office/drawing/2014/main" val="264711808"/>
                    </a:ext>
                  </a:extLst>
                </a:gridCol>
                <a:gridCol w="5672931">
                  <a:extLst>
                    <a:ext uri="{9D8B030D-6E8A-4147-A177-3AD203B41FA5}">
                      <a16:colId xmlns:a16="http://schemas.microsoft.com/office/drawing/2014/main" val="34255142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IN">
                          <a:solidFill>
                            <a:schemeClr val="bg1"/>
                          </a:solidFill>
                          <a:effectLst/>
                        </a:rPr>
                        <a:t>Property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>
                          <a:solidFill>
                            <a:schemeClr val="bg1"/>
                          </a:solidFill>
                        </a:rPr>
                        <a:t>Description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6735411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>
                          <a:solidFill>
                            <a:schemeClr val="bg1"/>
                          </a:solidFill>
                        </a:rPr>
                        <a:t>layout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bg1"/>
                          </a:solidFill>
                        </a:rPr>
                        <a:t>Appender uses the Layout objects and the conversion pattern associated with them to format the logging information.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8016433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target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bg1"/>
                          </a:solidFill>
                        </a:rPr>
                        <a:t>The target may be a console, a file, or another item depending on the appender.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9969748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level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bg1"/>
                          </a:solidFill>
                        </a:rPr>
                        <a:t>The level is required to control the filtration of the log messages.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5182746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>
                          <a:solidFill>
                            <a:schemeClr val="bg1"/>
                          </a:solidFill>
                        </a:rPr>
                        <a:t>threshold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bg1"/>
                          </a:solidFill>
                        </a:rPr>
                        <a:t>Appender can have a threshold level associated with it independent of the logger level. The Appender ignores any logging messages that have a level lower than the threshold level.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8151739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>
                          <a:solidFill>
                            <a:schemeClr val="bg1"/>
                          </a:solidFill>
                        </a:rPr>
                        <a:t>filter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The Filter objects can analyze logging information beyond level matching and decide whether logging requests should be handled by a particular 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Appender</a:t>
                      </a: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 or ignored.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472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6706679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CE19F1-6DE7-44CF-8718-602B958EA8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199" y="326283"/>
            <a:ext cx="11322470" cy="612337"/>
          </a:xfrm>
        </p:spPr>
        <p:txBody>
          <a:bodyPr>
            <a:normAutofit/>
          </a:bodyPr>
          <a:lstStyle/>
          <a:p>
            <a:r>
              <a:rPr lang="en-IN" sz="3600" dirty="0"/>
              <a:t>Layout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7F8E4F-1FFE-42FB-999E-873F9E75D7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DateLayout</a:t>
            </a:r>
            <a:endParaRPr lang="en-US" dirty="0"/>
          </a:p>
          <a:p>
            <a:pPr marL="0" indent="0">
              <a:buNone/>
            </a:pPr>
            <a:r>
              <a:rPr lang="en-US" dirty="0" err="1"/>
              <a:t>HTMLLayout</a:t>
            </a:r>
            <a:endParaRPr lang="en-US" dirty="0"/>
          </a:p>
          <a:p>
            <a:pPr marL="0" indent="0">
              <a:buNone/>
            </a:pPr>
            <a:r>
              <a:rPr lang="en-US" dirty="0" err="1"/>
              <a:t>PatternLayout</a:t>
            </a:r>
            <a:endParaRPr lang="en-US" dirty="0"/>
          </a:p>
          <a:p>
            <a:pPr marL="0" indent="0">
              <a:buNone/>
            </a:pPr>
            <a:r>
              <a:rPr lang="en-US" dirty="0" err="1"/>
              <a:t>SimpleLayout</a:t>
            </a:r>
            <a:endParaRPr lang="en-US" dirty="0"/>
          </a:p>
          <a:p>
            <a:pPr marL="0" indent="0">
              <a:buNone/>
            </a:pPr>
            <a:r>
              <a:rPr lang="en-US" dirty="0" err="1"/>
              <a:t>XMLLayout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Using </a:t>
            </a:r>
            <a:r>
              <a:rPr lang="en-US" dirty="0" err="1"/>
              <a:t>HTMLLayout</a:t>
            </a:r>
            <a:r>
              <a:rPr lang="en-US" dirty="0"/>
              <a:t> and </a:t>
            </a:r>
            <a:r>
              <a:rPr lang="en-US" dirty="0" err="1"/>
              <a:t>XMLLayout</a:t>
            </a:r>
            <a:r>
              <a:rPr lang="en-US" dirty="0"/>
              <a:t>, you can generate log in HTML and in XML 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6157929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2229CB-30C2-4D0C-82A8-107E5D040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sz="4000" dirty="0">
                <a:effectLst/>
              </a:rPr>
            </a:br>
            <a:r>
              <a:rPr lang="en-IN" sz="3600" dirty="0"/>
              <a:t>Logging Methods</a:t>
            </a:r>
            <a:br>
              <a:rPr lang="en-US" sz="3600" dirty="0">
                <a:effectLst/>
              </a:rPr>
            </a:br>
            <a:endParaRPr lang="en-IN" sz="3600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40D244D-187F-4D0A-9671-E95845E40079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379413" y="1610042"/>
          <a:ext cx="11345862" cy="3386026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2668587">
                  <a:extLst>
                    <a:ext uri="{9D8B030D-6E8A-4147-A177-3AD203B41FA5}">
                      <a16:colId xmlns:a16="http://schemas.microsoft.com/office/drawing/2014/main" val="3328648715"/>
                    </a:ext>
                  </a:extLst>
                </a:gridCol>
                <a:gridCol w="8677275">
                  <a:extLst>
                    <a:ext uri="{9D8B030D-6E8A-4147-A177-3AD203B41FA5}">
                      <a16:colId xmlns:a16="http://schemas.microsoft.com/office/drawing/2014/main" val="2718589119"/>
                    </a:ext>
                  </a:extLst>
                </a:gridCol>
              </a:tblGrid>
              <a:tr h="483718"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  <a:effectLst/>
                        </a:rPr>
                        <a:t>#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>
                          <a:solidFill>
                            <a:schemeClr val="bg1"/>
                          </a:solidFill>
                        </a:rPr>
                        <a:t>Methods and Description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41824545"/>
                  </a:ext>
                </a:extLst>
              </a:tr>
              <a:tr h="483718">
                <a:tc>
                  <a:txBody>
                    <a:bodyPr/>
                    <a:lstStyle/>
                    <a:p>
                      <a:r>
                        <a:rPr lang="en-IN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bg1"/>
                          </a:solidFill>
                        </a:rPr>
                        <a:t>public void debug(Object message) It prints messages with the level Level.DEBUG.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02573143"/>
                  </a:ext>
                </a:extLst>
              </a:tr>
              <a:tr h="483718"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bg1"/>
                          </a:solidFill>
                        </a:rPr>
                        <a:t>public void error(Object message) It prints messages with the level Level.ERROR.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29811856"/>
                  </a:ext>
                </a:extLst>
              </a:tr>
              <a:tr h="483718">
                <a:tc>
                  <a:txBody>
                    <a:bodyPr/>
                    <a:lstStyle/>
                    <a:p>
                      <a:r>
                        <a:rPr lang="en-IN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bg1"/>
                          </a:solidFill>
                        </a:rPr>
                        <a:t>public void fatal(Object message) It prints messages with the level Level.FATAL.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77096453"/>
                  </a:ext>
                </a:extLst>
              </a:tr>
              <a:tr h="483718">
                <a:tc>
                  <a:txBody>
                    <a:bodyPr/>
                    <a:lstStyle/>
                    <a:p>
                      <a:r>
                        <a:rPr lang="en-IN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bg1"/>
                          </a:solidFill>
                        </a:rPr>
                        <a:t>public void info(Object message) It prints messages with the level Level.INFO.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18048774"/>
                  </a:ext>
                </a:extLst>
              </a:tr>
              <a:tr h="483718">
                <a:tc>
                  <a:txBody>
                    <a:bodyPr/>
                    <a:lstStyle/>
                    <a:p>
                      <a:r>
                        <a:rPr lang="en-IN">
                          <a:solidFill>
                            <a:schemeClr val="bg1"/>
                          </a:solidFill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bg1"/>
                          </a:solidFill>
                        </a:rPr>
                        <a:t>public void warn(Object message) It prints messages with the level Level.WARN.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3414895"/>
                  </a:ext>
                </a:extLst>
              </a:tr>
              <a:tr h="483718">
                <a:tc>
                  <a:txBody>
                    <a:bodyPr/>
                    <a:lstStyle/>
                    <a:p>
                      <a:r>
                        <a:rPr lang="en-IN">
                          <a:solidFill>
                            <a:schemeClr val="bg1"/>
                          </a:solidFill>
                        </a:rPr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public void trace(Object message) It prints messages with the level 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Level.TRACE</a:t>
                      </a: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771131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2472408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8D9C36-5392-406E-9554-DD3E8FAE2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Example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5C9401B-FD82-4219-AE70-F3854102EB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9200" y="0"/>
            <a:ext cx="11508000" cy="6597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93630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F524B1-4A17-4CBF-8304-515016959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Example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A20E4B7-5DC2-44E8-8BA1-A383DD4A11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200" y="0"/>
            <a:ext cx="11812800" cy="685799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51E591B-BB95-43AB-982B-E4C1194062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1600" y="6324600"/>
            <a:ext cx="3228975" cy="15430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3E00899-0AEF-4152-9660-321E09CA894B}"/>
              </a:ext>
            </a:extLst>
          </p:cNvPr>
          <p:cNvSpPr txBox="1"/>
          <p:nvPr/>
        </p:nvSpPr>
        <p:spPr>
          <a:xfrm>
            <a:off x="7978318" y="2004369"/>
            <a:ext cx="175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u="sng" dirty="0"/>
              <a:t>Output:</a:t>
            </a:r>
          </a:p>
        </p:txBody>
      </p:sp>
    </p:spTree>
    <p:extLst>
      <p:ext uri="{BB962C8B-B14F-4D97-AF65-F5344CB8AC3E}">
        <p14:creationId xmlns:p14="http://schemas.microsoft.com/office/powerpoint/2010/main" val="302962879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References &amp; Further Studies</a:t>
            </a:r>
            <a:endParaRPr lang="en-IN" dirty="0"/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>
                <a:hlinkClick r:id="rId2"/>
              </a:rPr>
              <a:t>https://docs.oracle.com/javase/7/docs/api/java/io/package-summary.html</a:t>
            </a:r>
            <a:endParaRPr lang="en-IN" dirty="0"/>
          </a:p>
          <a:p>
            <a:r>
              <a:rPr lang="en-IN" dirty="0">
                <a:hlinkClick r:id="rId3"/>
              </a:rPr>
              <a:t>http://www.tutorialspoint.com/java/io/</a:t>
            </a:r>
            <a:endParaRPr lang="en-IN" dirty="0"/>
          </a:p>
          <a:p>
            <a:r>
              <a:rPr lang="en-IN" altLang="en-US" dirty="0">
                <a:cs typeface="Arial" panose="020B0604020202020204" pitchFamily="34" charset="0"/>
                <a:hlinkClick r:id="rId4"/>
              </a:rPr>
              <a:t>https://www.java4s.com/log4j-tutorials/log4j-example-on-using-fileappender-and-consoleappender-simultaneously/</a:t>
            </a:r>
            <a:endParaRPr lang="en-IN" altLang="en-US" dirty="0">
              <a:cs typeface="Arial" panose="020B0604020202020204" pitchFamily="34" charset="0"/>
            </a:endParaRPr>
          </a:p>
          <a:p>
            <a:r>
              <a:rPr lang="en-IN" altLang="en-US">
                <a:cs typeface="Arial" panose="020B0604020202020204" pitchFamily="34" charset="0"/>
                <a:hlinkClick r:id="rId5"/>
              </a:rPr>
              <a:t>http://www.javatutorialpoint.com/2017/07/log4j-tutorial-pdf.html</a:t>
            </a:r>
            <a:endParaRPr lang="en-IN" altLang="en-US">
              <a:cs typeface="Arial" panose="020B0604020202020204" pitchFamily="34" charset="0"/>
            </a:endParaRPr>
          </a:p>
          <a:p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7180268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91812311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EACA31-B497-48DD-B933-FC72D41A5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important Byte stream classes.</a:t>
            </a:r>
            <a:endParaRPr lang="en-IN" dirty="0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DA3E9EF2-F46F-46E5-8F84-D288DB20787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97680135"/>
              </p:ext>
            </p:extLst>
          </p:nvPr>
        </p:nvGraphicFramePr>
        <p:xfrm>
          <a:off x="402391" y="1447800"/>
          <a:ext cx="10515600" cy="4206240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2506811122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7760406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IN" b="1" dirty="0"/>
                        <a:t>Stream class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b="1" dirty="0"/>
                        <a:t>Description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2804125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 dirty="0" err="1"/>
                        <a:t>BufferedInputStream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Used for Buffered Input Stream.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8305755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 dirty="0" err="1"/>
                        <a:t>BufferedOutputStream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Used for Buffered Output Stream.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1001046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 dirty="0" err="1"/>
                        <a:t>DataInputStream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Contains method for reading java standard datatype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1860162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 dirty="0" err="1"/>
                        <a:t>DataOutputStream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An output stream that contain method for writing java standard data type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7105424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 dirty="0" err="1"/>
                        <a:t>FileInputStream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Input stream that reads from a file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6273068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 dirty="0" err="1"/>
                        <a:t>FileOutputStream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Output stream that write to a file.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7336216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 dirty="0" err="1"/>
                        <a:t>InputStream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Abstract class that describe stream input.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1418311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 dirty="0" err="1"/>
                        <a:t>OutputStream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Abstract class that describe stream output.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6778927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 dirty="0" err="1"/>
                        <a:t>PrintStream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Output Stream that contain print() and </a:t>
                      </a:r>
                      <a:r>
                        <a:rPr lang="en-US" dirty="0" err="1"/>
                        <a:t>println</a:t>
                      </a:r>
                      <a:r>
                        <a:rPr lang="en-US" dirty="0"/>
                        <a:t>() method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528317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752919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D6A7E-A805-4349-BFA8-8CE18E5A6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important Character stream classes.</a:t>
            </a:r>
            <a:endParaRPr lang="en-IN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BB04236-8B5F-4881-B725-EF77476CC5A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20678749"/>
              </p:ext>
            </p:extLst>
          </p:nvPr>
        </p:nvGraphicFramePr>
        <p:xfrm>
          <a:off x="389139" y="1447800"/>
          <a:ext cx="10515600" cy="3931920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2974292948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81007087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IN" b="1" dirty="0"/>
                        <a:t>Stream class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b="1" dirty="0"/>
                        <a:t>Description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7159115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 dirty="0" err="1"/>
                        <a:t>BufferedReader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/>
                        <a:t>Handles buffered input stream.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6514010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 dirty="0" err="1"/>
                        <a:t>BufferedWriter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/>
                        <a:t>Handles buffered output stream.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4371666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 dirty="0" err="1"/>
                        <a:t>FileReader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Input stream that reads from file.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6218626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 dirty="0" err="1"/>
                        <a:t>FileWriter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Output stream that writes to file.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6042150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 dirty="0" err="1"/>
                        <a:t>InputStreamReader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Input stream that translate byte to character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3618174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 dirty="0" err="1"/>
                        <a:t>OutputStreamReader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Output stream that translate character to byte.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9808780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 dirty="0" err="1"/>
                        <a:t>PrintWriter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Output Stream that contain print() and println() method.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2579378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 dirty="0"/>
                        <a:t>Reader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Abstract class that define character stream input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005593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/>
                        <a:t>Writer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Abstract class that define character stream output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282051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359530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0973A-02E3-4B7F-80BB-82C7C27CE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600" dirty="0" err="1"/>
              <a:t>DataInputStream</a:t>
            </a:r>
            <a:r>
              <a:rPr lang="en-IN" sz="3600" dirty="0"/>
              <a:t> Example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13CAE06-02AE-4AB3-8E28-47DF0F5879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1943" y="4494440"/>
            <a:ext cx="7639050" cy="15049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EB4B5B0-D3E1-401C-B5A1-D5F4C9F578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086" y="1143000"/>
            <a:ext cx="7954529" cy="2819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65A5850-4684-4A82-B78D-B2ACBC8EC272}"/>
              </a:ext>
            </a:extLst>
          </p:cNvPr>
          <p:cNvSpPr txBox="1"/>
          <p:nvPr/>
        </p:nvSpPr>
        <p:spPr>
          <a:xfrm>
            <a:off x="278296" y="4156438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u="sng" dirty="0"/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4055629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97876-13FA-42AA-A724-7125D3C6D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600" dirty="0" err="1"/>
              <a:t>BufferedReader</a:t>
            </a:r>
            <a:r>
              <a:rPr lang="en-IN" sz="3600" dirty="0"/>
              <a:t> Example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5317184-D37F-42E1-8E86-DD3BFC76A2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9199" y="1295400"/>
            <a:ext cx="11790947" cy="3733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6121692-16A2-4F0B-9E5A-54026EC464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5029200"/>
            <a:ext cx="7705725" cy="13144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6B373AA-24F2-4985-9882-E5AABD83FFB8}"/>
              </a:ext>
            </a:extLst>
          </p:cNvPr>
          <p:cNvSpPr txBox="1"/>
          <p:nvPr/>
        </p:nvSpPr>
        <p:spPr>
          <a:xfrm>
            <a:off x="359322" y="3506654"/>
            <a:ext cx="167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u="sng" dirty="0"/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29098404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24D13-ECE5-4F07-A586-7F01BB664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Reading Characters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E462384-8724-4E0E-80F8-D046DCB75E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2452" y="4876800"/>
            <a:ext cx="6981825" cy="12096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367A00C-781F-44AD-853A-963F16F7C6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452" y="1249340"/>
            <a:ext cx="11720206" cy="469425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432BAA5-CDB1-496A-9DEE-A889A3CC2F38}"/>
              </a:ext>
            </a:extLst>
          </p:cNvPr>
          <p:cNvSpPr txBox="1"/>
          <p:nvPr/>
        </p:nvSpPr>
        <p:spPr>
          <a:xfrm>
            <a:off x="392452" y="4267200"/>
            <a:ext cx="2503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u="sng" dirty="0"/>
              <a:t>Output:</a:t>
            </a:r>
          </a:p>
        </p:txBody>
      </p:sp>
    </p:spTree>
    <p:extLst>
      <p:ext uri="{BB962C8B-B14F-4D97-AF65-F5344CB8AC3E}">
        <p14:creationId xmlns:p14="http://schemas.microsoft.com/office/powerpoint/2010/main" val="38106643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HCL_RBtC">
      <a:dk1>
        <a:srgbClr val="000000"/>
      </a:dk1>
      <a:lt1>
        <a:srgbClr val="FFFFFF"/>
      </a:lt1>
      <a:dk2>
        <a:srgbClr val="F17E00"/>
      </a:dk2>
      <a:lt2>
        <a:srgbClr val="0066B3"/>
      </a:lt2>
      <a:accent1>
        <a:srgbClr val="288CB4"/>
      </a:accent1>
      <a:accent2>
        <a:srgbClr val="F05A3C"/>
      </a:accent2>
      <a:accent3>
        <a:srgbClr val="28AAA0"/>
      </a:accent3>
      <a:accent4>
        <a:srgbClr val="FA9623"/>
      </a:accent4>
      <a:accent5>
        <a:srgbClr val="4BB4CD"/>
      </a:accent5>
      <a:accent6>
        <a:srgbClr val="7F3F98"/>
      </a:accent6>
      <a:hlink>
        <a:srgbClr val="0066FF"/>
      </a:hlink>
      <a:folHlink>
        <a:srgbClr val="FAB900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19050">
          <a:solidFill>
            <a:srgbClr val="404040"/>
          </a:solidFill>
          <a:prstDash val="sysDot"/>
        </a:ln>
      </a:spPr>
      <a:bodyPr/>
      <a:lstStyle/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5_HCL Template">
  <a:themeElements>
    <a:clrScheme name="HCL_RBtC">
      <a:dk1>
        <a:srgbClr val="000000"/>
      </a:dk1>
      <a:lt1>
        <a:srgbClr val="FFFFFF"/>
      </a:lt1>
      <a:dk2>
        <a:srgbClr val="F58220"/>
      </a:dk2>
      <a:lt2>
        <a:srgbClr val="0066B3"/>
      </a:lt2>
      <a:accent1>
        <a:srgbClr val="C82323"/>
      </a:accent1>
      <a:accent2>
        <a:srgbClr val="993F98"/>
      </a:accent2>
      <a:accent3>
        <a:srgbClr val="00AFBE"/>
      </a:accent3>
      <a:accent4>
        <a:srgbClr val="46C8F5"/>
      </a:accent4>
      <a:accent5>
        <a:srgbClr val="CDDC0A"/>
      </a:accent5>
      <a:accent6>
        <a:srgbClr val="FAB914"/>
      </a:accent6>
      <a:hlink>
        <a:srgbClr val="0066FF"/>
      </a:hlink>
      <a:folHlink>
        <a:srgbClr val="FAB900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3175" cap="flat" cmpd="sng" algn="ctr">
          <a:solidFill>
            <a:srgbClr val="850909"/>
          </a:solidFill>
          <a:prstDash val="solid"/>
          <a:miter lim="800000"/>
          <a:headEnd type="none" w="sm" len="sm"/>
          <a:tailEnd type="triangl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3175" cap="flat" cmpd="sng" algn="ctr">
          <a:solidFill>
            <a:srgbClr val="850909"/>
          </a:solidFill>
          <a:prstDash val="solid"/>
          <a:miter lim="800000"/>
          <a:headEnd type="none" w="sm" len="sm"/>
          <a:tailEnd type="triangl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HCL Templat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HCL Templat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HCL Templat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HCL Templat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HCL Templat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HCL Templat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HCL Templat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HCL Templat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HCL Templat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HCL Templat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HCL Templat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HCL Templat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1_HCL Template">
  <a:themeElements>
    <a:clrScheme name="HCL_RBtC">
      <a:dk1>
        <a:srgbClr val="000000"/>
      </a:dk1>
      <a:lt1>
        <a:srgbClr val="FFFFFF"/>
      </a:lt1>
      <a:dk2>
        <a:srgbClr val="F17E00"/>
      </a:dk2>
      <a:lt2>
        <a:srgbClr val="0066B3"/>
      </a:lt2>
      <a:accent1>
        <a:srgbClr val="7297A9"/>
      </a:accent1>
      <a:accent2>
        <a:srgbClr val="78B97D"/>
      </a:accent2>
      <a:accent3>
        <a:srgbClr val="FAB900"/>
      </a:accent3>
      <a:accent4>
        <a:srgbClr val="4BB4CD"/>
      </a:accent4>
      <a:accent5>
        <a:srgbClr val="F26B39"/>
      </a:accent5>
      <a:accent6>
        <a:srgbClr val="00B5AD"/>
      </a:accent6>
      <a:hlink>
        <a:srgbClr val="0066FF"/>
      </a:hlink>
      <a:folHlink>
        <a:srgbClr val="FAB900"/>
      </a:folHlink>
    </a:clrScheme>
    <a:fontScheme name="HCL Templa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3175" cap="flat" cmpd="sng" algn="ctr">
          <a:solidFill>
            <a:srgbClr val="850909"/>
          </a:solidFill>
          <a:prstDash val="solid"/>
          <a:miter lim="800000"/>
          <a:headEnd type="none" w="sm" len="sm"/>
          <a:tailEnd type="triangl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3175" cap="flat" cmpd="sng" algn="ctr">
          <a:solidFill>
            <a:srgbClr val="850909"/>
          </a:solidFill>
          <a:prstDash val="solid"/>
          <a:miter lim="800000"/>
          <a:headEnd type="none" w="sm" len="sm"/>
          <a:tailEnd type="triangl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HCL Templat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HCL Templat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HCL Templat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HCL Templat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HCL Templat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HCL Templat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HCL Templat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HCL Templat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HCL Templat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HCL Templat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HCL Templat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HCL Templat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2_HCL Template">
  <a:themeElements>
    <a:clrScheme name="HCL_RBTC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066B3"/>
      </a:accent1>
      <a:accent2>
        <a:srgbClr val="F58220"/>
      </a:accent2>
      <a:accent3>
        <a:srgbClr val="4D4D4D"/>
      </a:accent3>
      <a:accent4>
        <a:srgbClr val="4BB4CD"/>
      </a:accent4>
      <a:accent5>
        <a:srgbClr val="919B3C"/>
      </a:accent5>
      <a:accent6>
        <a:srgbClr val="78B97D"/>
      </a:accent6>
      <a:hlink>
        <a:srgbClr val="000000"/>
      </a:hlink>
      <a:folHlink>
        <a:srgbClr val="0066B3"/>
      </a:folHlink>
    </a:clrScheme>
    <a:fontScheme name="HCL Templa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3175" cap="flat" cmpd="sng" algn="ctr">
          <a:solidFill>
            <a:srgbClr val="850909"/>
          </a:solidFill>
          <a:prstDash val="solid"/>
          <a:miter lim="800000"/>
          <a:headEnd type="none" w="sm" len="sm"/>
          <a:tailEnd type="triangl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3175" cap="flat" cmpd="sng" algn="ctr">
          <a:solidFill>
            <a:srgbClr val="850909"/>
          </a:solidFill>
          <a:prstDash val="solid"/>
          <a:miter lim="800000"/>
          <a:headEnd type="none" w="sm" len="sm"/>
          <a:tailEnd type="triangl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HCL Templat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HCL Templat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HCL Templat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HCL Templat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HCL Templat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HCL Templat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HCL Templat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HCL Templat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HCL Templat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HCL Templat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HCL Templat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HCL Templat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674AF93BD0EC84EA6A549CA4A6EC283" ma:contentTypeVersion="12" ma:contentTypeDescription="Create a new document." ma:contentTypeScope="" ma:versionID="f012ded5c781ca77b273f68ca946d603">
  <xsd:schema xmlns:xsd="http://www.w3.org/2001/XMLSchema" xmlns:xs="http://www.w3.org/2001/XMLSchema" xmlns:p="http://schemas.microsoft.com/office/2006/metadata/properties" xmlns:ns2="6907db24-4a3f-4aee-b534-c563ad9e0bb0" xmlns:ns3="1db86307-c299-4550-8338-a812d441b939" targetNamespace="http://schemas.microsoft.com/office/2006/metadata/properties" ma:root="true" ma:fieldsID="c5d87be03bae3a908752ae828339be65" ns2:_="" ns3:_="">
    <xsd:import namespace="6907db24-4a3f-4aee-b534-c563ad9e0bb0"/>
    <xsd:import namespace="1db86307-c299-4550-8338-a812d441b93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907db24-4a3f-4aee-b534-c563ad9e0bb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db86307-c299-4550-8338-a812d441b939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43F06DE-B736-48AD-B64B-8E7D526832B5}">
  <ds:schemaRefs>
    <ds:schemaRef ds:uri="http://schemas.microsoft.com/office/2006/metadata/properties"/>
    <ds:schemaRef ds:uri="http://schemas.microsoft.com/office/infopath/2007/PartnerControls"/>
    <ds:schemaRef ds:uri="0d5316b6-4ab9-4630-bb19-54590b21769a"/>
  </ds:schemaRefs>
</ds:datastoreItem>
</file>

<file path=customXml/itemProps2.xml><?xml version="1.0" encoding="utf-8"?>
<ds:datastoreItem xmlns:ds="http://schemas.openxmlformats.org/officeDocument/2006/customXml" ds:itemID="{20905A0B-5918-4674-9250-6248BFE0A6C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907db24-4a3f-4aee-b534-c563ad9e0bb0"/>
    <ds:schemaRef ds:uri="1db86307-c299-4550-8338-a812d441b93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C7DFDB0-B58B-4E87-BDAE-231DC849ABD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0</TotalTime>
  <Words>2176</Words>
  <Application>Microsoft Office PowerPoint</Application>
  <PresentationFormat>Widescreen</PresentationFormat>
  <Paragraphs>269</Paragraphs>
  <Slides>48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5</vt:i4>
      </vt:variant>
      <vt:variant>
        <vt:lpstr>Slide Titles</vt:lpstr>
      </vt:variant>
      <vt:variant>
        <vt:i4>48</vt:i4>
      </vt:variant>
    </vt:vector>
  </HeadingPairs>
  <TitlesOfParts>
    <vt:vector size="53" baseType="lpstr">
      <vt:lpstr>Office Theme</vt:lpstr>
      <vt:lpstr>Office Theme</vt:lpstr>
      <vt:lpstr>15_HCL Template</vt:lpstr>
      <vt:lpstr>1_HCL Template</vt:lpstr>
      <vt:lpstr>2_HCL Template</vt:lpstr>
      <vt:lpstr>PowerPoint Presentation</vt:lpstr>
      <vt:lpstr>Agenda</vt:lpstr>
      <vt:lpstr>Prerequisites</vt:lpstr>
      <vt:lpstr>Introduction</vt:lpstr>
      <vt:lpstr>Some important Byte stream classes.</vt:lpstr>
      <vt:lpstr>Some important Character stream classes.</vt:lpstr>
      <vt:lpstr>DataInputStream Example</vt:lpstr>
      <vt:lpstr>BufferedReader Example</vt:lpstr>
      <vt:lpstr>Reading Characters</vt:lpstr>
      <vt:lpstr>Reading Strings</vt:lpstr>
      <vt:lpstr>FileReader Example</vt:lpstr>
      <vt:lpstr>FileWriter Example</vt:lpstr>
      <vt:lpstr>SequenceInputStream Example</vt:lpstr>
      <vt:lpstr>BufferedInputStream Example</vt:lpstr>
      <vt:lpstr>PrintWriter class</vt:lpstr>
      <vt:lpstr>PrintWriter class Contd..</vt:lpstr>
      <vt:lpstr>Creating Directories</vt:lpstr>
      <vt:lpstr>MULTIPLE DIRECTORIES</vt:lpstr>
      <vt:lpstr>FILES</vt:lpstr>
      <vt:lpstr> Serialization and Deserialization in Java </vt:lpstr>
      <vt:lpstr>Serialization and Deserialization in Java</vt:lpstr>
      <vt:lpstr>Serialization Example</vt:lpstr>
      <vt:lpstr>Serialization Example contd..</vt:lpstr>
      <vt:lpstr>DeSerialization Example</vt:lpstr>
      <vt:lpstr>Transient Example</vt:lpstr>
      <vt:lpstr>StreamTokenizer Example</vt:lpstr>
      <vt:lpstr>StreamTokenizer Example</vt:lpstr>
      <vt:lpstr>Scanner Class</vt:lpstr>
      <vt:lpstr>Scanner Example</vt:lpstr>
      <vt:lpstr>Match the following</vt:lpstr>
      <vt:lpstr>INTRODUCTION</vt:lpstr>
      <vt:lpstr>Log4j components</vt:lpstr>
      <vt:lpstr> log4j Features </vt:lpstr>
      <vt:lpstr>log4j - Architecture</vt:lpstr>
      <vt:lpstr> </vt:lpstr>
      <vt:lpstr>Support Objects</vt:lpstr>
      <vt:lpstr>Logging levels</vt:lpstr>
      <vt:lpstr>Logging levels</vt:lpstr>
      <vt:lpstr>log4j - Configuration</vt:lpstr>
      <vt:lpstr>log4j.properties Syntax</vt:lpstr>
      <vt:lpstr>APPENDERS</vt:lpstr>
      <vt:lpstr>Appender PROPERTIES</vt:lpstr>
      <vt:lpstr>Layout</vt:lpstr>
      <vt:lpstr> Logging Methods </vt:lpstr>
      <vt:lpstr>Example</vt:lpstr>
      <vt:lpstr>Example</vt:lpstr>
      <vt:lpstr>References &amp; Further Studies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3</cp:revision>
  <dcterms:created xsi:type="dcterms:W3CDTF">2017-01-06T18:48:18Z</dcterms:created>
  <dcterms:modified xsi:type="dcterms:W3CDTF">2021-05-07T05:30:50Z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0x0101008674AF93BD0EC84EA6A549CA4A6EC283</vt:lpwstr>
  </property>
  <property fmtid="{D5CDD505-2E9C-101B-9397-08002B2CF9AE}" pid="3" name="TitusGUID">
    <vt:lpwstr>3f55a77c-416c-475a-bba7-1dd6fbe6b7f1</vt:lpwstr>
  </property>
  <property fmtid="{D5CDD505-2E9C-101B-9397-08002B2CF9AE}" pid="4" name="HCLClassification">
    <vt:lpwstr>HCL_Cla5s_1nt3rnal</vt:lpwstr>
  </property>
  <property fmtid="{D5CDD505-2E9C-101B-9397-08002B2CF9AE}" pid="5" name="HCL_Cla5s_D6">
    <vt:lpwstr>False</vt:lpwstr>
  </property>
  <property fmtid="{D5CDD505-2E9C-101B-9397-08002B2CF9AE}" pid="6" name="HCLClassD6">
    <vt:lpwstr>False</vt:lpwstr>
  </property>
  <property fmtid="{D5CDD505-2E9C-101B-9397-08002B2CF9AE}" pid="7" name="MSIP_Label_0a23ef02-6db2-48db-ad71-4f0b889aac99_Enabled">
    <vt:lpwstr>true</vt:lpwstr>
  </property>
  <property fmtid="{D5CDD505-2E9C-101B-9397-08002B2CF9AE}" pid="8" name="MSIP_Label_0a23ef02-6db2-48db-ad71-4f0b889aac99_SetDate">
    <vt:lpwstr>2021-05-05T19:08:24Z</vt:lpwstr>
  </property>
  <property fmtid="{D5CDD505-2E9C-101B-9397-08002B2CF9AE}" pid="9" name="MSIP_Label_0a23ef02-6db2-48db-ad71-4f0b889aac99_Method">
    <vt:lpwstr>Privileged</vt:lpwstr>
  </property>
  <property fmtid="{D5CDD505-2E9C-101B-9397-08002B2CF9AE}" pid="10" name="MSIP_Label_0a23ef02-6db2-48db-ad71-4f0b889aac99_Name">
    <vt:lpwstr>General</vt:lpwstr>
  </property>
  <property fmtid="{D5CDD505-2E9C-101B-9397-08002B2CF9AE}" pid="11" name="MSIP_Label_0a23ef02-6db2-48db-ad71-4f0b889aac99_SiteId">
    <vt:lpwstr>189de737-c93a-4f5a-8b68-6f4ca9941912</vt:lpwstr>
  </property>
  <property fmtid="{D5CDD505-2E9C-101B-9397-08002B2CF9AE}" pid="12" name="MSIP_Label_0a23ef02-6db2-48db-ad71-4f0b889aac99_ActionId">
    <vt:lpwstr>db49d52b-19fb-4087-9dfc-9190df912469</vt:lpwstr>
  </property>
  <property fmtid="{D5CDD505-2E9C-101B-9397-08002B2CF9AE}" pid="13" name="MSIP_Label_0a23ef02-6db2-48db-ad71-4f0b889aac99_ContentBits">
    <vt:lpwstr>4</vt:lpwstr>
  </property>
  <property fmtid="{D5CDD505-2E9C-101B-9397-08002B2CF9AE}" pid="14" name="ClassificationWatermarkLocations">
    <vt:lpwstr>Office Theme:8\Office Theme:5\15_HCL Template:4\1_HCL Template:5\2_HCL Template:4</vt:lpwstr>
  </property>
  <property fmtid="{D5CDD505-2E9C-101B-9397-08002B2CF9AE}" pid="15" name="ClassificationWatermarkText">
    <vt:lpwstr>Confidential</vt:lpwstr>
  </property>
</Properties>
</file>